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71" r:id="rId2"/>
    <p:sldId id="272" r:id="rId3"/>
    <p:sldId id="273" r:id="rId4"/>
    <p:sldId id="275" r:id="rId5"/>
    <p:sldId id="274" r:id="rId6"/>
    <p:sldId id="294" r:id="rId7"/>
    <p:sldId id="276" r:id="rId8"/>
    <p:sldId id="295" r:id="rId9"/>
    <p:sldId id="277" r:id="rId10"/>
    <p:sldId id="278" r:id="rId11"/>
    <p:sldId id="296" r:id="rId12"/>
    <p:sldId id="297" r:id="rId13"/>
    <p:sldId id="298" r:id="rId14"/>
    <p:sldId id="299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39" d="100"/>
          <a:sy n="139" d="100"/>
        </p:scale>
        <p:origin x="-2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D4F62-1235-4876-8E3C-ACF7080C158D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656D90-F81C-481C-8E83-0C2C41A522D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Groove/Style</a:t>
          </a:r>
          <a:endParaRPr lang="en-US" dirty="0"/>
        </a:p>
      </dgm:t>
    </dgm:pt>
    <dgm:pt modelId="{19075FD5-F2CF-409A-8E5F-07BBF9279BFB}" type="parTrans" cxnId="{6CA29AB1-9379-41BB-AD28-87BEB02AAD35}">
      <dgm:prSet/>
      <dgm:spPr/>
      <dgm:t>
        <a:bodyPr/>
        <a:lstStyle/>
        <a:p>
          <a:endParaRPr lang="en-US"/>
        </a:p>
      </dgm:t>
    </dgm:pt>
    <dgm:pt modelId="{4707FC77-CF51-4013-9AE0-9EAE1ED79CF2}" type="sibTrans" cxnId="{6CA29AB1-9379-41BB-AD28-87BEB02AAD35}">
      <dgm:prSet/>
      <dgm:spPr/>
      <dgm:t>
        <a:bodyPr/>
        <a:lstStyle/>
        <a:p>
          <a:endParaRPr lang="en-US"/>
        </a:p>
      </dgm:t>
    </dgm:pt>
    <dgm:pt modelId="{7E680D94-8A32-451A-A734-9D5BE3618BC9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Rap/Hip-Hop</a:t>
          </a:r>
          <a:endParaRPr lang="en-US" dirty="0"/>
        </a:p>
      </dgm:t>
    </dgm:pt>
    <dgm:pt modelId="{BED3DE9A-F24C-4AD0-9A10-8A3C3447A163}" type="parTrans" cxnId="{B7C93C77-C651-475C-B5A3-9461BAF0BCF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E91D5CD-A5EC-42D6-A062-B2035DC8D476}" type="sibTrans" cxnId="{B7C93C77-C651-475C-B5A3-9461BAF0BCFA}">
      <dgm:prSet/>
      <dgm:spPr/>
      <dgm:t>
        <a:bodyPr/>
        <a:lstStyle/>
        <a:p>
          <a:endParaRPr lang="en-US"/>
        </a:p>
      </dgm:t>
    </dgm:pt>
    <dgm:pt modelId="{DFD149B8-3ED2-42FD-A204-760E3090FF34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Urban subject</a:t>
          </a:r>
          <a:endParaRPr lang="en-US" dirty="0"/>
        </a:p>
      </dgm:t>
    </dgm:pt>
    <dgm:pt modelId="{79A18F65-78B8-41B4-8D4D-B384009B14FC}" type="parTrans" cxnId="{AE444414-9583-433A-92F5-8BA5A2A1267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4FC82BD-D427-4DF5-8318-51B6D8AA6899}" type="sibTrans" cxnId="{AE444414-9583-433A-92F5-8BA5A2A1267D}">
      <dgm:prSet/>
      <dgm:spPr/>
      <dgm:t>
        <a:bodyPr/>
        <a:lstStyle/>
        <a:p>
          <a:endParaRPr lang="en-US"/>
        </a:p>
      </dgm:t>
    </dgm:pt>
    <dgm:pt modelId="{6966A4E9-3CE7-4CA1-B2D3-52C6232603B0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Minority concerns</a:t>
          </a:r>
          <a:endParaRPr lang="en-US" dirty="0"/>
        </a:p>
      </dgm:t>
    </dgm:pt>
    <dgm:pt modelId="{25E8825D-314A-4FB3-9302-CE6D31FF4D3C}" type="parTrans" cxnId="{D2EA61A4-DCA1-4C12-91AF-2176D552D5D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2E79508-9F40-41EC-8CB5-E445E6BCC82F}" type="sibTrans" cxnId="{D2EA61A4-DCA1-4C12-91AF-2176D552D5D4}">
      <dgm:prSet/>
      <dgm:spPr/>
      <dgm:t>
        <a:bodyPr/>
        <a:lstStyle/>
        <a:p>
          <a:endParaRPr lang="en-US"/>
        </a:p>
      </dgm:t>
    </dgm:pt>
    <dgm:pt modelId="{05B7A198-52BD-47F3-8E80-CCD3F96DDD4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Country</a:t>
          </a:r>
          <a:endParaRPr lang="en-US" dirty="0"/>
        </a:p>
      </dgm:t>
    </dgm:pt>
    <dgm:pt modelId="{08B29065-4DAD-47EC-98F2-79F3BBE27EAC}" type="parTrans" cxnId="{B39F5E50-D842-4859-BE54-264C38A3E8B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B833251-1884-4B7F-88F4-58CC5A0C3462}" type="sibTrans" cxnId="{B39F5E50-D842-4859-BE54-264C38A3E8B4}">
      <dgm:prSet/>
      <dgm:spPr/>
      <dgm:t>
        <a:bodyPr/>
        <a:lstStyle/>
        <a:p>
          <a:endParaRPr lang="en-US"/>
        </a:p>
      </dgm:t>
    </dgm:pt>
    <dgm:pt modelId="{DD8F1045-38A3-404D-9739-4EE46D16458F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Country subjects</a:t>
          </a:r>
          <a:endParaRPr lang="en-US" dirty="0"/>
        </a:p>
      </dgm:t>
    </dgm:pt>
    <dgm:pt modelId="{05D22840-5D2E-4264-B403-6FB70CE38E22}" type="parTrans" cxnId="{3CE8B3D3-DFCD-4712-B0F9-75849C8F9A1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7F7D53A-5D3E-42A1-9747-E39FB3310702}" type="sibTrans" cxnId="{3CE8B3D3-DFCD-4712-B0F9-75849C8F9A10}">
      <dgm:prSet/>
      <dgm:spPr/>
      <dgm:t>
        <a:bodyPr/>
        <a:lstStyle/>
        <a:p>
          <a:endParaRPr lang="en-US"/>
        </a:p>
      </dgm:t>
    </dgm:pt>
    <dgm:pt modelId="{61C4D4BC-4309-4558-AA8F-63FE9C61338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Social justice</a:t>
          </a:r>
          <a:endParaRPr lang="en-US" dirty="0"/>
        </a:p>
      </dgm:t>
    </dgm:pt>
    <dgm:pt modelId="{A9E2FEC5-06FD-4FD0-BE91-4404020DB7B3}" type="parTrans" cxnId="{5BF9C09C-09E3-4D7B-86CA-7A3C758AA4A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72C6B08-065C-4FF7-889E-E54FBCF88D68}" type="sibTrans" cxnId="{5BF9C09C-09E3-4D7B-86CA-7A3C758AA4AB}">
      <dgm:prSet/>
      <dgm:spPr/>
      <dgm:t>
        <a:bodyPr/>
        <a:lstStyle/>
        <a:p>
          <a:endParaRPr lang="en-US"/>
        </a:p>
      </dgm:t>
    </dgm:pt>
    <dgm:pt modelId="{ACDFA234-BA86-4DDB-929E-0F2EA7530F4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Societal relationships</a:t>
          </a:r>
          <a:endParaRPr lang="en-US" dirty="0"/>
        </a:p>
      </dgm:t>
    </dgm:pt>
    <dgm:pt modelId="{77F2AA5F-BDCB-4B20-865E-123FD529AA69}" type="parTrans" cxnId="{C001ACA3-176A-41B8-9D5D-F12073DCFC2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3410AC9-4524-4680-B78C-CF6B7D3F16BF}" type="sibTrans" cxnId="{C001ACA3-176A-41B8-9D5D-F12073DCFC2B}">
      <dgm:prSet/>
      <dgm:spPr/>
      <dgm:t>
        <a:bodyPr/>
        <a:lstStyle/>
        <a:p>
          <a:endParaRPr lang="en-US"/>
        </a:p>
      </dgm:t>
    </dgm:pt>
    <dgm:pt modelId="{C3E7B0BF-680C-4DE6-AD6B-B37D2AA4AA47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Urban Patois</a:t>
          </a:r>
          <a:endParaRPr lang="en-US" dirty="0"/>
        </a:p>
      </dgm:t>
    </dgm:pt>
    <dgm:pt modelId="{FAB78A61-A35D-4002-ABF6-AF7A35BBE801}" type="parTrans" cxnId="{F06A3271-7FA9-43AC-8795-2703B5BBE8C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F201054-9546-4D8E-8240-012ACF8CF76A}" type="sibTrans" cxnId="{F06A3271-7FA9-43AC-8795-2703B5BBE8CD}">
      <dgm:prSet/>
      <dgm:spPr/>
      <dgm:t>
        <a:bodyPr/>
        <a:lstStyle/>
        <a:p>
          <a:endParaRPr lang="en-US"/>
        </a:p>
      </dgm:t>
    </dgm:pt>
    <dgm:pt modelId="{EEC7709F-AA38-4FC7-BB61-8238972D4FA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Afro-American slang</a:t>
          </a:r>
          <a:endParaRPr lang="en-US" dirty="0"/>
        </a:p>
      </dgm:t>
    </dgm:pt>
    <dgm:pt modelId="{DD237E55-C997-49B5-B4FE-7B60A9A4E23E}" type="parTrans" cxnId="{ABF0DBFC-2B63-42E3-89A8-E2815B95641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A7AFB28-F353-4C9E-8D0C-631EFA45293C}" type="sibTrans" cxnId="{ABF0DBFC-2B63-42E3-89A8-E2815B956413}">
      <dgm:prSet/>
      <dgm:spPr/>
      <dgm:t>
        <a:bodyPr/>
        <a:lstStyle/>
        <a:p>
          <a:endParaRPr lang="en-US"/>
        </a:p>
      </dgm:t>
    </dgm:pt>
    <dgm:pt modelId="{A36E4286-F061-4F7A-87EA-D841C588B2B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Hip-hop sub-culture</a:t>
          </a:r>
          <a:endParaRPr lang="en-US" dirty="0"/>
        </a:p>
      </dgm:t>
    </dgm:pt>
    <dgm:pt modelId="{91EE5BDD-4C13-40A4-AE7F-4696D07CAC09}" type="parTrans" cxnId="{40710189-57A5-4BA0-B5C1-0DEE79FF08F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8C47502-5574-413A-9847-95C80ABE753C}" type="sibTrans" cxnId="{40710189-57A5-4BA0-B5C1-0DEE79FF08F4}">
      <dgm:prSet/>
      <dgm:spPr/>
      <dgm:t>
        <a:bodyPr/>
        <a:lstStyle/>
        <a:p>
          <a:endParaRPr lang="en-US"/>
        </a:p>
      </dgm:t>
    </dgm:pt>
    <dgm:pt modelId="{FA367D40-CBF1-4F6E-9A9E-7968F889151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Crossover terminology</a:t>
          </a:r>
          <a:endParaRPr lang="en-US" dirty="0"/>
        </a:p>
      </dgm:t>
    </dgm:pt>
    <dgm:pt modelId="{F7B419D2-20A4-485F-B2CA-337D4FF9D9DA}" type="parTrans" cxnId="{4138E5B1-9329-4512-BFC6-E2D7F16C43E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3C8257E-58DC-49CA-8921-4E7D8712186F}" type="sibTrans" cxnId="{4138E5B1-9329-4512-BFC6-E2D7F16C43E6}">
      <dgm:prSet/>
      <dgm:spPr/>
      <dgm:t>
        <a:bodyPr/>
        <a:lstStyle/>
        <a:p>
          <a:endParaRPr lang="en-US"/>
        </a:p>
      </dgm:t>
    </dgm:pt>
    <dgm:pt modelId="{59CFB295-A1A3-413D-9951-D537BD5EAB0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Redneck issues! (Dog, Mama, Jail, Drinking!)</a:t>
          </a:r>
          <a:endParaRPr lang="en-US" dirty="0"/>
        </a:p>
      </dgm:t>
    </dgm:pt>
    <dgm:pt modelId="{E16D128D-FD3A-4FDA-BBEF-46FF431DDFDE}" type="parTrans" cxnId="{9533A5B2-B059-4047-97D6-EE7230A9F252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8216BE26-1F91-41B8-B451-892B02038B3E}" type="sibTrans" cxnId="{9533A5B2-B059-4047-97D6-EE7230A9F252}">
      <dgm:prSet/>
      <dgm:spPr/>
      <dgm:t>
        <a:bodyPr/>
        <a:lstStyle/>
        <a:p>
          <a:endParaRPr lang="en-US"/>
        </a:p>
      </dgm:t>
    </dgm:pt>
    <dgm:pt modelId="{568BD3A4-2C48-43FC-A1FB-2517822B5560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Love (Breakups)</a:t>
          </a:r>
          <a:endParaRPr lang="en-US" dirty="0"/>
        </a:p>
      </dgm:t>
    </dgm:pt>
    <dgm:pt modelId="{62D8F245-1D5D-4960-992A-87E452DEEA96}" type="parTrans" cxnId="{6A385D7D-1579-4DB8-99AF-0090C809F8B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6866E981-6991-4BD1-A641-EDCD2CB0CC1D}" type="sibTrans" cxnId="{6A385D7D-1579-4DB8-99AF-0090C809F8B3}">
      <dgm:prSet/>
      <dgm:spPr/>
      <dgm:t>
        <a:bodyPr/>
        <a:lstStyle/>
        <a:p>
          <a:endParaRPr lang="en-US"/>
        </a:p>
      </dgm:t>
    </dgm:pt>
    <dgm:pt modelId="{56D6FEAD-AB8E-4E56-9EB5-352F8CBE4C5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Military</a:t>
          </a:r>
          <a:endParaRPr lang="en-US" dirty="0"/>
        </a:p>
      </dgm:t>
    </dgm:pt>
    <dgm:pt modelId="{29E33C79-606F-4533-AEB2-DE6184CFC713}" type="parTrans" cxnId="{547265F1-97CF-4243-B24F-FADDEF14C86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9D12C37-BBA7-47F2-8464-09D366B000D2}" type="sibTrans" cxnId="{547265F1-97CF-4243-B24F-FADDEF14C86F}">
      <dgm:prSet/>
      <dgm:spPr/>
      <dgm:t>
        <a:bodyPr/>
        <a:lstStyle/>
        <a:p>
          <a:endParaRPr lang="en-US"/>
        </a:p>
      </dgm:t>
    </dgm:pt>
    <dgm:pt modelId="{432B9FA4-854B-4C41-9CA8-7D022F838555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Trucking</a:t>
          </a:r>
          <a:endParaRPr lang="en-US" dirty="0"/>
        </a:p>
      </dgm:t>
    </dgm:pt>
    <dgm:pt modelId="{72ACFFD0-FB9F-45DB-89E5-5AE5BB8CC9DF}" type="parTrans" cxnId="{74100BD0-F7C0-4990-BCD7-B7A6D1F1A8E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B6DEE48-B4F4-4FDA-88E1-C32E35E7FDC1}" type="sibTrans" cxnId="{74100BD0-F7C0-4990-BCD7-B7A6D1F1A8EB}">
      <dgm:prSet/>
      <dgm:spPr/>
      <dgm:t>
        <a:bodyPr/>
        <a:lstStyle/>
        <a:p>
          <a:endParaRPr lang="en-US"/>
        </a:p>
      </dgm:t>
    </dgm:pt>
    <dgm:pt modelId="{CDC7C370-B800-426C-B13F-82CED96646B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Rural</a:t>
          </a:r>
          <a:endParaRPr lang="en-US" dirty="0"/>
        </a:p>
      </dgm:t>
    </dgm:pt>
    <dgm:pt modelId="{DFA32EA6-F1C3-427E-B5C7-B72062ABD9C6}" type="parTrans" cxnId="{8146D880-9D4B-4D8C-946E-ECFAACD43FA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ABEF482B-F581-4ECA-9FA1-D9201F41BF61}" type="sibTrans" cxnId="{8146D880-9D4B-4D8C-946E-ECFAACD43FA7}">
      <dgm:prSet/>
      <dgm:spPr/>
      <dgm:t>
        <a:bodyPr/>
        <a:lstStyle/>
        <a:p>
          <a:endParaRPr lang="en-US"/>
        </a:p>
      </dgm:t>
    </dgm:pt>
    <dgm:pt modelId="{8F784910-9D2E-4BB3-8F29-34EEFF688BE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Rural dialects</a:t>
          </a:r>
          <a:endParaRPr lang="en-US" dirty="0"/>
        </a:p>
      </dgm:t>
    </dgm:pt>
    <dgm:pt modelId="{669D58E7-75A0-413E-8573-5C62FFFBB561}" type="parTrans" cxnId="{80D6C6F9-6575-42D7-B50B-E5F96E3D3B85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FD2EFBC-4258-4BC3-B6E0-71E2C2EE362A}" type="sibTrans" cxnId="{80D6C6F9-6575-42D7-B50B-E5F96E3D3B85}">
      <dgm:prSet/>
      <dgm:spPr/>
      <dgm:t>
        <a:bodyPr/>
        <a:lstStyle/>
        <a:p>
          <a:endParaRPr lang="en-US"/>
        </a:p>
      </dgm:t>
    </dgm:pt>
    <dgm:pt modelId="{9750CF80-1255-4470-8CC1-0EA6D1BE521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Accent (cf. rhythm)</a:t>
          </a:r>
          <a:endParaRPr lang="en-US" dirty="0"/>
        </a:p>
      </dgm:t>
    </dgm:pt>
    <dgm:pt modelId="{13F79713-654E-4266-8408-27E55CF4BA47}" type="parTrans" cxnId="{F7BAC2A8-6F8E-44DF-8BFF-07AC1A178DE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94F11F1-40AC-4503-94D8-AFE4CB33C1A9}" type="sibTrans" cxnId="{F7BAC2A8-6F8E-44DF-8BFF-07AC1A178DEA}">
      <dgm:prSet/>
      <dgm:spPr/>
      <dgm:t>
        <a:bodyPr/>
        <a:lstStyle/>
        <a:p>
          <a:endParaRPr lang="en-US"/>
        </a:p>
      </dgm:t>
    </dgm:pt>
    <dgm:pt modelId="{B269779B-4190-4BB1-8DE8-F94CBB58DE15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Dropped “g’s</a:t>
          </a:r>
          <a:endParaRPr lang="en-US" dirty="0"/>
        </a:p>
      </dgm:t>
    </dgm:pt>
    <dgm:pt modelId="{0EF1D00E-3D7C-4BB5-A5C6-153A212268B4}" type="parTrans" cxnId="{0F243898-78D7-4AB2-8750-3ECEABD0C68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5A721DA-D51F-40A1-80FC-E7447E10A7EF}" type="sibTrans" cxnId="{0F243898-78D7-4AB2-8750-3ECEABD0C68D}">
      <dgm:prSet/>
      <dgm:spPr/>
      <dgm:t>
        <a:bodyPr/>
        <a:lstStyle/>
        <a:p>
          <a:endParaRPr lang="en-US"/>
        </a:p>
      </dgm:t>
    </dgm:pt>
    <dgm:pt modelId="{F5EFBAC7-C4D9-4F99-B327-1C3D28F52CA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ain’t</a:t>
          </a:r>
          <a:r>
            <a:rPr lang="en-US" dirty="0" smtClean="0"/>
            <a:t>”, etc.</a:t>
          </a:r>
          <a:endParaRPr lang="en-US" dirty="0"/>
        </a:p>
      </dgm:t>
    </dgm:pt>
    <dgm:pt modelId="{28673883-BB4B-47E5-8A60-66E13BD61D33}" type="parTrans" cxnId="{D108FC74-BB1A-4C9F-BA4B-C83E499FD581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FF47C5D-5858-45D0-897C-A840D56CEBE7}" type="sibTrans" cxnId="{D108FC74-BB1A-4C9F-BA4B-C83E499FD581}">
      <dgm:prSet/>
      <dgm:spPr/>
      <dgm:t>
        <a:bodyPr/>
        <a:lstStyle/>
        <a:p>
          <a:endParaRPr lang="en-US"/>
        </a:p>
      </dgm:t>
    </dgm:pt>
    <dgm:pt modelId="{F1D395C9-BA92-4971-A33B-B1BDD6A91A50}" type="pres">
      <dgm:prSet presAssocID="{B31D4F62-1235-4876-8E3C-ACF7080C15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5B7C7-416A-4FE6-B2D1-2338FEAFE320}" type="pres">
      <dgm:prSet presAssocID="{9A656D90-F81C-481C-8E83-0C2C41A522D3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79FAE4E-EA5C-4C0E-948C-7902E933E614}" type="pres">
      <dgm:prSet presAssocID="{9A656D90-F81C-481C-8E83-0C2C41A52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8A81-8534-4E6C-8022-C02A1E84781A}" type="pres">
      <dgm:prSet presAssocID="{9A656D90-F81C-481C-8E83-0C2C41A522D3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AE19928-1DC5-462A-9F76-95B69E0A8B5F}" type="pres">
      <dgm:prSet presAssocID="{BED3DE9A-F24C-4AD0-9A10-8A3C3447A16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59A0984-78E6-43E3-B6C2-FF08082BBA46}" type="pres">
      <dgm:prSet presAssocID="{BED3DE9A-F24C-4AD0-9A10-8A3C3447A16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643FD2C-2695-45A5-8DE6-A8E7E91F64FC}" type="pres">
      <dgm:prSet presAssocID="{7E680D94-8A32-451A-A734-9D5BE3618BC9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2F53464-546B-4FF9-B373-376811DFFCB9}" type="pres">
      <dgm:prSet presAssocID="{7E680D94-8A32-451A-A734-9D5BE3618BC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11725-735B-44CD-8643-766D49AB401B}" type="pres">
      <dgm:prSet presAssocID="{7E680D94-8A32-451A-A734-9D5BE3618BC9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757B0B-025F-4645-AACE-06FA36DFC7F2}" type="pres">
      <dgm:prSet presAssocID="{79A18F65-78B8-41B4-8D4D-B384009B14FC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938E4AE-27BB-4FC5-AF1A-73552F244A1E}" type="pres">
      <dgm:prSet presAssocID="{79A18F65-78B8-41B4-8D4D-B384009B14FC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904E685-F464-4A8A-9867-A5AE8A5FE1A3}" type="pres">
      <dgm:prSet presAssocID="{DFD149B8-3ED2-42FD-A204-760E3090FF34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071A46F-B9E4-4286-96CF-27463626C7B2}" type="pres">
      <dgm:prSet presAssocID="{DFD149B8-3ED2-42FD-A204-760E3090FF3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1EF27-05B1-4B8E-93C8-33302135133B}" type="pres">
      <dgm:prSet presAssocID="{DFD149B8-3ED2-42FD-A204-760E3090FF34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E09E959-884D-4456-9B29-3FC2E38A9A4F}" type="pres">
      <dgm:prSet presAssocID="{25E8825D-314A-4FB3-9302-CE6D31FF4D3C}" presName="conn2-1" presStyleLbl="parChTrans1D4" presStyleIdx="0" presStyleCnt="14"/>
      <dgm:spPr/>
      <dgm:t>
        <a:bodyPr/>
        <a:lstStyle/>
        <a:p>
          <a:endParaRPr lang="en-US"/>
        </a:p>
      </dgm:t>
    </dgm:pt>
    <dgm:pt modelId="{A526709F-DDEE-4EC1-8C26-81ED9900D770}" type="pres">
      <dgm:prSet presAssocID="{25E8825D-314A-4FB3-9302-CE6D31FF4D3C}" presName="connTx" presStyleLbl="parChTrans1D4" presStyleIdx="0" presStyleCnt="14"/>
      <dgm:spPr/>
      <dgm:t>
        <a:bodyPr/>
        <a:lstStyle/>
        <a:p>
          <a:endParaRPr lang="en-US"/>
        </a:p>
      </dgm:t>
    </dgm:pt>
    <dgm:pt modelId="{42C04575-0160-4446-A9C5-EF07ABA6DD0C}" type="pres">
      <dgm:prSet presAssocID="{6966A4E9-3CE7-4CA1-B2D3-52C6232603B0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BD1173-17C3-4F89-9327-328BD3DCE399}" type="pres">
      <dgm:prSet presAssocID="{6966A4E9-3CE7-4CA1-B2D3-52C6232603B0}" presName="LevelTwoTextNode" presStyleLbl="node4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BE054-3C9D-4F30-BC7A-1581530DDA09}" type="pres">
      <dgm:prSet presAssocID="{6966A4E9-3CE7-4CA1-B2D3-52C6232603B0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CC1B7C1-DD15-4C3B-9393-54E60F6E30DB}" type="pres">
      <dgm:prSet presAssocID="{A9E2FEC5-06FD-4FD0-BE91-4404020DB7B3}" presName="conn2-1" presStyleLbl="parChTrans1D4" presStyleIdx="1" presStyleCnt="14"/>
      <dgm:spPr/>
      <dgm:t>
        <a:bodyPr/>
        <a:lstStyle/>
        <a:p>
          <a:endParaRPr lang="en-US"/>
        </a:p>
      </dgm:t>
    </dgm:pt>
    <dgm:pt modelId="{31F54EC3-64A3-40D2-B2C6-88502700A6A8}" type="pres">
      <dgm:prSet presAssocID="{A9E2FEC5-06FD-4FD0-BE91-4404020DB7B3}" presName="connTx" presStyleLbl="parChTrans1D4" presStyleIdx="1" presStyleCnt="14"/>
      <dgm:spPr/>
      <dgm:t>
        <a:bodyPr/>
        <a:lstStyle/>
        <a:p>
          <a:endParaRPr lang="en-US"/>
        </a:p>
      </dgm:t>
    </dgm:pt>
    <dgm:pt modelId="{40971E39-77A7-4B79-AAA2-A05D7F6ECEEC}" type="pres">
      <dgm:prSet presAssocID="{61C4D4BC-4309-4558-AA8F-63FE9C613388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DE17D39-F7C4-40E7-9045-BBEA677FAC06}" type="pres">
      <dgm:prSet presAssocID="{61C4D4BC-4309-4558-AA8F-63FE9C613388}" presName="LevelTwoTextNode" presStyleLbl="node4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C3F3E2-59CB-4E2F-93DD-F23FC1C5181C}" type="pres">
      <dgm:prSet presAssocID="{61C4D4BC-4309-4558-AA8F-63FE9C613388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D22D705-A57E-42AA-BBDA-9FA8D4C1CB79}" type="pres">
      <dgm:prSet presAssocID="{77F2AA5F-BDCB-4B20-865E-123FD529AA69}" presName="conn2-1" presStyleLbl="parChTrans1D4" presStyleIdx="2" presStyleCnt="14"/>
      <dgm:spPr/>
      <dgm:t>
        <a:bodyPr/>
        <a:lstStyle/>
        <a:p>
          <a:endParaRPr lang="en-US"/>
        </a:p>
      </dgm:t>
    </dgm:pt>
    <dgm:pt modelId="{867B0A99-7A2D-4981-9C44-3B7FF0484B45}" type="pres">
      <dgm:prSet presAssocID="{77F2AA5F-BDCB-4B20-865E-123FD529AA69}" presName="connTx" presStyleLbl="parChTrans1D4" presStyleIdx="2" presStyleCnt="14"/>
      <dgm:spPr/>
      <dgm:t>
        <a:bodyPr/>
        <a:lstStyle/>
        <a:p>
          <a:endParaRPr lang="en-US"/>
        </a:p>
      </dgm:t>
    </dgm:pt>
    <dgm:pt modelId="{65DA806A-8351-401F-B227-4CB7F303EE30}" type="pres">
      <dgm:prSet presAssocID="{ACDFA234-BA86-4DDB-929E-0F2EA7530F41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E0F0E01-CA5D-4D37-84C6-589BFE693FE1}" type="pres">
      <dgm:prSet presAssocID="{ACDFA234-BA86-4DDB-929E-0F2EA7530F41}" presName="LevelTwoTextNode" presStyleLbl="node4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E8726-2E53-432E-B0EC-E66FE0105CDA}" type="pres">
      <dgm:prSet presAssocID="{ACDFA234-BA86-4DDB-929E-0F2EA7530F41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7EB6238-6539-40AC-84CC-941807853F4E}" type="pres">
      <dgm:prSet presAssocID="{FAB78A61-A35D-4002-ABF6-AF7A35BBE801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A4CEBEAF-2DAE-4539-BF68-B4264A18EF6F}" type="pres">
      <dgm:prSet presAssocID="{FAB78A61-A35D-4002-ABF6-AF7A35BBE801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A89F8FD-3DC1-47D7-BFAD-9B44C6D08781}" type="pres">
      <dgm:prSet presAssocID="{C3E7B0BF-680C-4DE6-AD6B-B37D2AA4AA47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AAE040B-3910-4FCA-9970-D06DF0FD1A01}" type="pres">
      <dgm:prSet presAssocID="{C3E7B0BF-680C-4DE6-AD6B-B37D2AA4AA4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62B2D-AB6C-46F3-AC5F-45A2AC997353}" type="pres">
      <dgm:prSet presAssocID="{C3E7B0BF-680C-4DE6-AD6B-B37D2AA4AA47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37A103E-C6AD-41BC-BAD4-C4F573885397}" type="pres">
      <dgm:prSet presAssocID="{DD237E55-C997-49B5-B4FE-7B60A9A4E23E}" presName="conn2-1" presStyleLbl="parChTrans1D4" presStyleIdx="3" presStyleCnt="14"/>
      <dgm:spPr/>
      <dgm:t>
        <a:bodyPr/>
        <a:lstStyle/>
        <a:p>
          <a:endParaRPr lang="en-US"/>
        </a:p>
      </dgm:t>
    </dgm:pt>
    <dgm:pt modelId="{C9F18A2E-82B1-4186-BB1F-6F779C52190B}" type="pres">
      <dgm:prSet presAssocID="{DD237E55-C997-49B5-B4FE-7B60A9A4E23E}" presName="connTx" presStyleLbl="parChTrans1D4" presStyleIdx="3" presStyleCnt="14"/>
      <dgm:spPr/>
      <dgm:t>
        <a:bodyPr/>
        <a:lstStyle/>
        <a:p>
          <a:endParaRPr lang="en-US"/>
        </a:p>
      </dgm:t>
    </dgm:pt>
    <dgm:pt modelId="{3E25172E-9AA4-4A4B-A523-8758F26CFDCD}" type="pres">
      <dgm:prSet presAssocID="{EEC7709F-AA38-4FC7-BB61-8238972D4FA8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6EACA59-310B-4E98-AE98-674D474FCFF5}" type="pres">
      <dgm:prSet presAssocID="{EEC7709F-AA38-4FC7-BB61-8238972D4FA8}" presName="LevelTwoTextNode" presStyleLbl="node4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88B767-0381-4341-A178-2C3ACDF2D168}" type="pres">
      <dgm:prSet presAssocID="{EEC7709F-AA38-4FC7-BB61-8238972D4FA8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F8ED49D-40EC-4DBC-AD08-914ECE6CDA86}" type="pres">
      <dgm:prSet presAssocID="{91EE5BDD-4C13-40A4-AE7F-4696D07CAC09}" presName="conn2-1" presStyleLbl="parChTrans1D4" presStyleIdx="4" presStyleCnt="14"/>
      <dgm:spPr/>
      <dgm:t>
        <a:bodyPr/>
        <a:lstStyle/>
        <a:p>
          <a:endParaRPr lang="en-US"/>
        </a:p>
      </dgm:t>
    </dgm:pt>
    <dgm:pt modelId="{7AD6A74E-E2F8-47F9-9590-FBE184B0C553}" type="pres">
      <dgm:prSet presAssocID="{91EE5BDD-4C13-40A4-AE7F-4696D07CAC09}" presName="connTx" presStyleLbl="parChTrans1D4" presStyleIdx="4" presStyleCnt="14"/>
      <dgm:spPr/>
      <dgm:t>
        <a:bodyPr/>
        <a:lstStyle/>
        <a:p>
          <a:endParaRPr lang="en-US"/>
        </a:p>
      </dgm:t>
    </dgm:pt>
    <dgm:pt modelId="{DABAF535-6ACA-4F19-972D-2745D0ADAC78}" type="pres">
      <dgm:prSet presAssocID="{A36E4286-F061-4F7A-87EA-D841C588B2BA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6AC8ED2-231C-487F-B9EE-C8A4561736F5}" type="pres">
      <dgm:prSet presAssocID="{A36E4286-F061-4F7A-87EA-D841C588B2BA}" presName="LevelTwoTextNode" presStyleLbl="node4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847C0-D22C-4930-9D11-12B11911F5FE}" type="pres">
      <dgm:prSet presAssocID="{A36E4286-F061-4F7A-87EA-D841C588B2BA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C2AE68A-BDC6-4C5E-BC50-90F54C7BFD90}" type="pres">
      <dgm:prSet presAssocID="{F7B419D2-20A4-485F-B2CA-337D4FF9D9DA}" presName="conn2-1" presStyleLbl="parChTrans1D4" presStyleIdx="5" presStyleCnt="14"/>
      <dgm:spPr/>
      <dgm:t>
        <a:bodyPr/>
        <a:lstStyle/>
        <a:p>
          <a:endParaRPr lang="en-US"/>
        </a:p>
      </dgm:t>
    </dgm:pt>
    <dgm:pt modelId="{C3FD1F2E-1998-4C23-9906-20A95DB80C53}" type="pres">
      <dgm:prSet presAssocID="{F7B419D2-20A4-485F-B2CA-337D4FF9D9DA}" presName="connTx" presStyleLbl="parChTrans1D4" presStyleIdx="5" presStyleCnt="14"/>
      <dgm:spPr/>
      <dgm:t>
        <a:bodyPr/>
        <a:lstStyle/>
        <a:p>
          <a:endParaRPr lang="en-US"/>
        </a:p>
      </dgm:t>
    </dgm:pt>
    <dgm:pt modelId="{ECD40047-F3D9-47F9-8E11-9EF952C53F2C}" type="pres">
      <dgm:prSet presAssocID="{FA367D40-CBF1-4F6E-9A9E-7968F8891511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FF06A-3B9A-42C4-8757-0776D8C2FD01}" type="pres">
      <dgm:prSet presAssocID="{FA367D40-CBF1-4F6E-9A9E-7968F8891511}" presName="LevelTwoTextNode" presStyleLbl="node4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9E5585-3E5C-4E3A-9339-B0E098B0C1E2}" type="pres">
      <dgm:prSet presAssocID="{FA367D40-CBF1-4F6E-9A9E-7968F8891511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1334499-2FF9-4D50-A216-11A3C0EA2A89}" type="pres">
      <dgm:prSet presAssocID="{08B29065-4DAD-47EC-98F2-79F3BBE27EA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DBDCBB0-B659-4131-A388-B056F7D8C18D}" type="pres">
      <dgm:prSet presAssocID="{08B29065-4DAD-47EC-98F2-79F3BBE27EA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8CC2240-4C77-4EB2-896C-31AB3D00DE03}" type="pres">
      <dgm:prSet presAssocID="{05B7A198-52BD-47F3-8E80-CCD3F96DDD4A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D2409EF-147A-404D-808A-4CA1597F26C5}" type="pres">
      <dgm:prSet presAssocID="{05B7A198-52BD-47F3-8E80-CCD3F96DDD4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45502-5B73-446B-BB27-B6800F46C8C0}" type="pres">
      <dgm:prSet presAssocID="{05B7A198-52BD-47F3-8E80-CCD3F96DDD4A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62E6D8E-6D71-489A-8220-31044649F5AB}" type="pres">
      <dgm:prSet presAssocID="{05D22840-5D2E-4264-B403-6FB70CE38E22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17A5C77-8A12-4CFE-800E-BD52BEBBCB9F}" type="pres">
      <dgm:prSet presAssocID="{05D22840-5D2E-4264-B403-6FB70CE38E22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CCB4DB1-A362-4D28-8785-9D5095A5ED37}" type="pres">
      <dgm:prSet presAssocID="{DD8F1045-38A3-404D-9739-4EE46D16458F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4C125A6-1F2D-49C6-B263-8E7DE7C68C32}" type="pres">
      <dgm:prSet presAssocID="{DD8F1045-38A3-404D-9739-4EE46D16458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9F776-AFA3-4791-B1BB-D03F36B349F7}" type="pres">
      <dgm:prSet presAssocID="{DD8F1045-38A3-404D-9739-4EE46D16458F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B120E73-6498-421F-BA29-F4343C7273D2}" type="pres">
      <dgm:prSet presAssocID="{E16D128D-FD3A-4FDA-BBEF-46FF431DDFDE}" presName="conn2-1" presStyleLbl="parChTrans1D4" presStyleIdx="6" presStyleCnt="14"/>
      <dgm:spPr/>
      <dgm:t>
        <a:bodyPr/>
        <a:lstStyle/>
        <a:p>
          <a:endParaRPr lang="en-US"/>
        </a:p>
      </dgm:t>
    </dgm:pt>
    <dgm:pt modelId="{9CCAE472-F956-447B-8F3E-8278573834CB}" type="pres">
      <dgm:prSet presAssocID="{E16D128D-FD3A-4FDA-BBEF-46FF431DDFDE}" presName="connTx" presStyleLbl="parChTrans1D4" presStyleIdx="6" presStyleCnt="14"/>
      <dgm:spPr/>
      <dgm:t>
        <a:bodyPr/>
        <a:lstStyle/>
        <a:p>
          <a:endParaRPr lang="en-US"/>
        </a:p>
      </dgm:t>
    </dgm:pt>
    <dgm:pt modelId="{7BC37D37-A04B-417E-A2AD-B876BD354D4F}" type="pres">
      <dgm:prSet presAssocID="{59CFB295-A1A3-413D-9951-D537BD5EAB0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287E208-A9CA-4632-A9F6-C8FF67867991}" type="pres">
      <dgm:prSet presAssocID="{59CFB295-A1A3-413D-9951-D537BD5EAB0E}" presName="LevelTwoTextNode" presStyleLbl="node4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AA671-30A7-4A59-A0FB-62738D3FB844}" type="pres">
      <dgm:prSet presAssocID="{59CFB295-A1A3-413D-9951-D537BD5EAB0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CBB34F-8D02-44CB-B0E1-A1CB5AF85568}" type="pres">
      <dgm:prSet presAssocID="{62D8F245-1D5D-4960-992A-87E452DEEA96}" presName="conn2-1" presStyleLbl="parChTrans1D4" presStyleIdx="7" presStyleCnt="14"/>
      <dgm:spPr/>
      <dgm:t>
        <a:bodyPr/>
        <a:lstStyle/>
        <a:p>
          <a:endParaRPr lang="en-US"/>
        </a:p>
      </dgm:t>
    </dgm:pt>
    <dgm:pt modelId="{A60687F9-79C3-41FF-95ED-7C1D1A1288E2}" type="pres">
      <dgm:prSet presAssocID="{62D8F245-1D5D-4960-992A-87E452DEEA96}" presName="connTx" presStyleLbl="parChTrans1D4" presStyleIdx="7" presStyleCnt="14"/>
      <dgm:spPr/>
      <dgm:t>
        <a:bodyPr/>
        <a:lstStyle/>
        <a:p>
          <a:endParaRPr lang="en-US"/>
        </a:p>
      </dgm:t>
    </dgm:pt>
    <dgm:pt modelId="{26CA8C50-F02D-4990-BCBD-0EC223F4BAE5}" type="pres">
      <dgm:prSet presAssocID="{568BD3A4-2C48-43FC-A1FB-2517822B5560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43C2C5-3B5D-44B2-B4D6-AA0B8DB98362}" type="pres">
      <dgm:prSet presAssocID="{568BD3A4-2C48-43FC-A1FB-2517822B5560}" presName="LevelTwoTextNode" presStyleLbl="node4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34250-05FD-44B0-A4AF-0EFD84CF5FC3}" type="pres">
      <dgm:prSet presAssocID="{568BD3A4-2C48-43FC-A1FB-2517822B5560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F1CFDD4-EA96-4D77-8726-C1D0CCA70400}" type="pres">
      <dgm:prSet presAssocID="{29E33C79-606F-4533-AEB2-DE6184CFC713}" presName="conn2-1" presStyleLbl="parChTrans1D4" presStyleIdx="8" presStyleCnt="14"/>
      <dgm:spPr/>
      <dgm:t>
        <a:bodyPr/>
        <a:lstStyle/>
        <a:p>
          <a:endParaRPr lang="en-US"/>
        </a:p>
      </dgm:t>
    </dgm:pt>
    <dgm:pt modelId="{9993E164-51DB-403B-B3A1-B3ECCA114D60}" type="pres">
      <dgm:prSet presAssocID="{29E33C79-606F-4533-AEB2-DE6184CFC713}" presName="connTx" presStyleLbl="parChTrans1D4" presStyleIdx="8" presStyleCnt="14"/>
      <dgm:spPr/>
      <dgm:t>
        <a:bodyPr/>
        <a:lstStyle/>
        <a:p>
          <a:endParaRPr lang="en-US"/>
        </a:p>
      </dgm:t>
    </dgm:pt>
    <dgm:pt modelId="{D69A0A76-D2B7-4762-928A-50A7BF4CA39D}" type="pres">
      <dgm:prSet presAssocID="{56D6FEAD-AB8E-4E56-9EB5-352F8CBE4C51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3102097-E0D1-4F39-9738-7C9A5D2D0FC9}" type="pres">
      <dgm:prSet presAssocID="{56D6FEAD-AB8E-4E56-9EB5-352F8CBE4C51}" presName="LevelTwoTextNode" presStyleLbl="node4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90409-8DFA-4C40-B279-05E68E05A7BC}" type="pres">
      <dgm:prSet presAssocID="{56D6FEAD-AB8E-4E56-9EB5-352F8CBE4C51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C094D64-BDD8-40B6-A7C5-59FF5AB0E9DE}" type="pres">
      <dgm:prSet presAssocID="{72ACFFD0-FB9F-45DB-89E5-5AE5BB8CC9DF}" presName="conn2-1" presStyleLbl="parChTrans1D4" presStyleIdx="9" presStyleCnt="14"/>
      <dgm:spPr/>
      <dgm:t>
        <a:bodyPr/>
        <a:lstStyle/>
        <a:p>
          <a:endParaRPr lang="en-US"/>
        </a:p>
      </dgm:t>
    </dgm:pt>
    <dgm:pt modelId="{D081EE49-2D68-44EE-8E88-9C3AD0C94DAE}" type="pres">
      <dgm:prSet presAssocID="{72ACFFD0-FB9F-45DB-89E5-5AE5BB8CC9DF}" presName="connTx" presStyleLbl="parChTrans1D4" presStyleIdx="9" presStyleCnt="14"/>
      <dgm:spPr/>
      <dgm:t>
        <a:bodyPr/>
        <a:lstStyle/>
        <a:p>
          <a:endParaRPr lang="en-US"/>
        </a:p>
      </dgm:t>
    </dgm:pt>
    <dgm:pt modelId="{A7CE5A31-D594-4E6E-8DF2-5D7F26442AE6}" type="pres">
      <dgm:prSet presAssocID="{432B9FA4-854B-4C41-9CA8-7D022F838555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D2D87EC-BD0B-4EB9-9C5F-F4110D5FF9A2}" type="pres">
      <dgm:prSet presAssocID="{432B9FA4-854B-4C41-9CA8-7D022F838555}" presName="LevelTwoTextNode" presStyleLbl="node4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2BA6A-A8B2-449A-BB7F-E6CF9AD5B275}" type="pres">
      <dgm:prSet presAssocID="{432B9FA4-854B-4C41-9CA8-7D022F838555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DDB20D-CB3A-4A7F-B763-16CD186B39CB}" type="pres">
      <dgm:prSet presAssocID="{DFA32EA6-F1C3-427E-B5C7-B72062ABD9C6}" presName="conn2-1" presStyleLbl="parChTrans1D4" presStyleIdx="10" presStyleCnt="14"/>
      <dgm:spPr/>
      <dgm:t>
        <a:bodyPr/>
        <a:lstStyle/>
        <a:p>
          <a:endParaRPr lang="en-US"/>
        </a:p>
      </dgm:t>
    </dgm:pt>
    <dgm:pt modelId="{96BB6487-99CA-499B-A4CF-F3A505814A8C}" type="pres">
      <dgm:prSet presAssocID="{DFA32EA6-F1C3-427E-B5C7-B72062ABD9C6}" presName="connTx" presStyleLbl="parChTrans1D4" presStyleIdx="10" presStyleCnt="14"/>
      <dgm:spPr/>
      <dgm:t>
        <a:bodyPr/>
        <a:lstStyle/>
        <a:p>
          <a:endParaRPr lang="en-US"/>
        </a:p>
      </dgm:t>
    </dgm:pt>
    <dgm:pt modelId="{429E48B7-EBF0-43A8-8AFC-7B3D7107A8FA}" type="pres">
      <dgm:prSet presAssocID="{CDC7C370-B800-426C-B13F-82CED96646B8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D890895-0D84-459F-8CA8-9DC42BBB9EE8}" type="pres">
      <dgm:prSet presAssocID="{CDC7C370-B800-426C-B13F-82CED96646B8}" presName="LevelTwoTextNode" presStyleLbl="node4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AE61AA-20C9-4078-A957-828B5BAB3486}" type="pres">
      <dgm:prSet presAssocID="{CDC7C370-B800-426C-B13F-82CED96646B8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49A3EC2-980D-4523-B15A-4BE863C97438}" type="pres">
      <dgm:prSet presAssocID="{669D58E7-75A0-413E-8573-5C62FFFBB561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AD8C609-2AFD-4D3B-8223-77B9999593F2}" type="pres">
      <dgm:prSet presAssocID="{669D58E7-75A0-413E-8573-5C62FFFBB561}" presName="connTx" presStyleLbl="parChTrans1D3" presStyleIdx="3" presStyleCnt="4"/>
      <dgm:spPr/>
      <dgm:t>
        <a:bodyPr/>
        <a:lstStyle/>
        <a:p>
          <a:endParaRPr lang="en-US"/>
        </a:p>
      </dgm:t>
    </dgm:pt>
    <dgm:pt modelId="{F8D3457D-6D83-4874-B4A4-F77BB70AAD3E}" type="pres">
      <dgm:prSet presAssocID="{8F784910-9D2E-4BB3-8F29-34EEFF688BE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519EBF4-F396-46E2-8CDC-6C3E2FD7DC68}" type="pres">
      <dgm:prSet presAssocID="{8F784910-9D2E-4BB3-8F29-34EEFF688BE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7465C-AAC4-4C51-AD9B-055954F30F83}" type="pres">
      <dgm:prSet presAssocID="{8F784910-9D2E-4BB3-8F29-34EEFF688BE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00A06E0-982F-47E2-945E-E513F05BA66C}" type="pres">
      <dgm:prSet presAssocID="{13F79713-654E-4266-8408-27E55CF4BA47}" presName="conn2-1" presStyleLbl="parChTrans1D4" presStyleIdx="11" presStyleCnt="14"/>
      <dgm:spPr/>
      <dgm:t>
        <a:bodyPr/>
        <a:lstStyle/>
        <a:p>
          <a:endParaRPr lang="en-US"/>
        </a:p>
      </dgm:t>
    </dgm:pt>
    <dgm:pt modelId="{A36F2AC2-706D-4CED-9CC1-CEEDEE065C22}" type="pres">
      <dgm:prSet presAssocID="{13F79713-654E-4266-8408-27E55CF4BA47}" presName="connTx" presStyleLbl="parChTrans1D4" presStyleIdx="11" presStyleCnt="14"/>
      <dgm:spPr/>
      <dgm:t>
        <a:bodyPr/>
        <a:lstStyle/>
        <a:p>
          <a:endParaRPr lang="en-US"/>
        </a:p>
      </dgm:t>
    </dgm:pt>
    <dgm:pt modelId="{27CBA935-7ABC-4569-94C6-2145D78A8B04}" type="pres">
      <dgm:prSet presAssocID="{9750CF80-1255-4470-8CC1-0EA6D1BE5212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176B22-2CDC-46CA-A785-E720F71847F0}" type="pres">
      <dgm:prSet presAssocID="{9750CF80-1255-4470-8CC1-0EA6D1BE5212}" presName="LevelTwoTextNode" presStyleLbl="node4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E40FC-52D1-4AE1-A6AF-41723CF151BA}" type="pres">
      <dgm:prSet presAssocID="{9750CF80-1255-4470-8CC1-0EA6D1BE5212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ED8734A-1ACD-4D66-A971-5241C0703CC4}" type="pres">
      <dgm:prSet presAssocID="{0EF1D00E-3D7C-4BB5-A5C6-153A212268B4}" presName="conn2-1" presStyleLbl="parChTrans1D4" presStyleIdx="12" presStyleCnt="14"/>
      <dgm:spPr/>
      <dgm:t>
        <a:bodyPr/>
        <a:lstStyle/>
        <a:p>
          <a:endParaRPr lang="en-US"/>
        </a:p>
      </dgm:t>
    </dgm:pt>
    <dgm:pt modelId="{DADD3A83-5F9E-471F-9AD1-FBB1B8B2C58F}" type="pres">
      <dgm:prSet presAssocID="{0EF1D00E-3D7C-4BB5-A5C6-153A212268B4}" presName="connTx" presStyleLbl="parChTrans1D4" presStyleIdx="12" presStyleCnt="14"/>
      <dgm:spPr/>
      <dgm:t>
        <a:bodyPr/>
        <a:lstStyle/>
        <a:p>
          <a:endParaRPr lang="en-US"/>
        </a:p>
      </dgm:t>
    </dgm:pt>
    <dgm:pt modelId="{37427E46-A844-4092-9862-365AF2B1A057}" type="pres">
      <dgm:prSet presAssocID="{B269779B-4190-4BB1-8DE8-F94CBB58DE15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164D3E0-EDB1-4EDC-874B-059C9B54A445}" type="pres">
      <dgm:prSet presAssocID="{B269779B-4190-4BB1-8DE8-F94CBB58DE15}" presName="LevelTwoTextNode" presStyleLbl="node4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5497A-F235-4391-859B-6B6E244DAD35}" type="pres">
      <dgm:prSet presAssocID="{B269779B-4190-4BB1-8DE8-F94CBB58DE15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2EAEB57-9903-4992-AC5B-2B5778BEF31A}" type="pres">
      <dgm:prSet presAssocID="{28673883-BB4B-47E5-8A60-66E13BD61D33}" presName="conn2-1" presStyleLbl="parChTrans1D4" presStyleIdx="13" presStyleCnt="14"/>
      <dgm:spPr/>
      <dgm:t>
        <a:bodyPr/>
        <a:lstStyle/>
        <a:p>
          <a:endParaRPr lang="en-US"/>
        </a:p>
      </dgm:t>
    </dgm:pt>
    <dgm:pt modelId="{F9DA6F04-2579-434F-9139-BD08E9B71949}" type="pres">
      <dgm:prSet presAssocID="{28673883-BB4B-47E5-8A60-66E13BD61D33}" presName="connTx" presStyleLbl="parChTrans1D4" presStyleIdx="13" presStyleCnt="14"/>
      <dgm:spPr/>
      <dgm:t>
        <a:bodyPr/>
        <a:lstStyle/>
        <a:p>
          <a:endParaRPr lang="en-US"/>
        </a:p>
      </dgm:t>
    </dgm:pt>
    <dgm:pt modelId="{665901C2-FE98-4CE8-BC34-CE69598B1F84}" type="pres">
      <dgm:prSet presAssocID="{F5EFBAC7-C4D9-4F99-B327-1C3D28F52CA3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5A4B474-1329-4C12-BB9F-6C3BC351C21E}" type="pres">
      <dgm:prSet presAssocID="{F5EFBAC7-C4D9-4F99-B327-1C3D28F52CA3}" presName="LevelTwoTextNode" presStyleLbl="node4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8E353-FBBF-456C-85CE-27F6893F6C95}" type="pres">
      <dgm:prSet presAssocID="{F5EFBAC7-C4D9-4F99-B327-1C3D28F52CA3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B39F5E50-D842-4859-BE54-264C38A3E8B4}" srcId="{9A656D90-F81C-481C-8E83-0C2C41A522D3}" destId="{05B7A198-52BD-47F3-8E80-CCD3F96DDD4A}" srcOrd="1" destOrd="0" parTransId="{08B29065-4DAD-47EC-98F2-79F3BBE27EAC}" sibTransId="{4B833251-1884-4B7F-88F4-58CC5A0C3462}"/>
    <dgm:cxn modelId="{0E640852-B828-46B9-AC4D-0CD7DAC58276}" type="presOf" srcId="{05D22840-5D2E-4264-B403-6FB70CE38E22}" destId="{362E6D8E-6D71-489A-8220-31044649F5AB}" srcOrd="0" destOrd="0" presId="urn:microsoft.com/office/officeart/2005/8/layout/hierarchy2"/>
    <dgm:cxn modelId="{C555AFE1-12D8-46DB-878E-A5347A4D5F55}" type="presOf" srcId="{28673883-BB4B-47E5-8A60-66E13BD61D33}" destId="{62EAEB57-9903-4992-AC5B-2B5778BEF31A}" srcOrd="0" destOrd="0" presId="urn:microsoft.com/office/officeart/2005/8/layout/hierarchy2"/>
    <dgm:cxn modelId="{8146D880-9D4B-4D8C-946E-ECFAACD43FA7}" srcId="{DD8F1045-38A3-404D-9739-4EE46D16458F}" destId="{CDC7C370-B800-426C-B13F-82CED96646B8}" srcOrd="4" destOrd="0" parTransId="{DFA32EA6-F1C3-427E-B5C7-B72062ABD9C6}" sibTransId="{ABEF482B-F581-4ECA-9FA1-D9201F41BF61}"/>
    <dgm:cxn modelId="{0F243898-78D7-4AB2-8750-3ECEABD0C68D}" srcId="{8F784910-9D2E-4BB3-8F29-34EEFF688BEE}" destId="{B269779B-4190-4BB1-8DE8-F94CBB58DE15}" srcOrd="1" destOrd="0" parTransId="{0EF1D00E-3D7C-4BB5-A5C6-153A212268B4}" sibTransId="{45A721DA-D51F-40A1-80FC-E7447E10A7EF}"/>
    <dgm:cxn modelId="{4138E5B1-9329-4512-BFC6-E2D7F16C43E6}" srcId="{C3E7B0BF-680C-4DE6-AD6B-B37D2AA4AA47}" destId="{FA367D40-CBF1-4F6E-9A9E-7968F8891511}" srcOrd="2" destOrd="0" parTransId="{F7B419D2-20A4-485F-B2CA-337D4FF9D9DA}" sibTransId="{53C8257E-58DC-49CA-8921-4E7D8712186F}"/>
    <dgm:cxn modelId="{116EDF42-A982-4187-86A0-82E43BB75563}" type="presOf" srcId="{62D8F245-1D5D-4960-992A-87E452DEEA96}" destId="{A60687F9-79C3-41FF-95ED-7C1D1A1288E2}" srcOrd="1" destOrd="0" presId="urn:microsoft.com/office/officeart/2005/8/layout/hierarchy2"/>
    <dgm:cxn modelId="{2BF64420-80E8-4055-9F36-E554E5255EBF}" type="presOf" srcId="{DFA32EA6-F1C3-427E-B5C7-B72062ABD9C6}" destId="{C2DDB20D-CB3A-4A7F-B763-16CD186B39CB}" srcOrd="0" destOrd="0" presId="urn:microsoft.com/office/officeart/2005/8/layout/hierarchy2"/>
    <dgm:cxn modelId="{D63B92A4-8AE9-498A-92F9-E55B538B3F49}" type="presOf" srcId="{8F784910-9D2E-4BB3-8F29-34EEFF688BEE}" destId="{1519EBF4-F396-46E2-8CDC-6C3E2FD7DC68}" srcOrd="0" destOrd="0" presId="urn:microsoft.com/office/officeart/2005/8/layout/hierarchy2"/>
    <dgm:cxn modelId="{8455AAA0-B3B8-4EAF-B973-FEC3965F91AF}" type="presOf" srcId="{13F79713-654E-4266-8408-27E55CF4BA47}" destId="{000A06E0-982F-47E2-945E-E513F05BA66C}" srcOrd="0" destOrd="0" presId="urn:microsoft.com/office/officeart/2005/8/layout/hierarchy2"/>
    <dgm:cxn modelId="{7D90B5EA-4024-4772-9532-1661F543050B}" type="presOf" srcId="{BED3DE9A-F24C-4AD0-9A10-8A3C3447A163}" destId="{359A0984-78E6-43E3-B6C2-FF08082BBA46}" srcOrd="1" destOrd="0" presId="urn:microsoft.com/office/officeart/2005/8/layout/hierarchy2"/>
    <dgm:cxn modelId="{1BA61298-475E-49DD-A63B-6A26E72BB97B}" type="presOf" srcId="{FAB78A61-A35D-4002-ABF6-AF7A35BBE801}" destId="{87EB6238-6539-40AC-84CC-941807853F4E}" srcOrd="0" destOrd="0" presId="urn:microsoft.com/office/officeart/2005/8/layout/hierarchy2"/>
    <dgm:cxn modelId="{EB4DFF75-D9C9-4B34-889F-1ED913FA65C8}" type="presOf" srcId="{9750CF80-1255-4470-8CC1-0EA6D1BE5212}" destId="{80176B22-2CDC-46CA-A785-E720F71847F0}" srcOrd="0" destOrd="0" presId="urn:microsoft.com/office/officeart/2005/8/layout/hierarchy2"/>
    <dgm:cxn modelId="{A56189E3-43E7-4C9E-9DAD-5033F39DA9DD}" type="presOf" srcId="{08B29065-4DAD-47EC-98F2-79F3BBE27EAC}" destId="{4DBDCBB0-B659-4131-A388-B056F7D8C18D}" srcOrd="1" destOrd="0" presId="urn:microsoft.com/office/officeart/2005/8/layout/hierarchy2"/>
    <dgm:cxn modelId="{F06A3271-7FA9-43AC-8795-2703B5BBE8CD}" srcId="{7E680D94-8A32-451A-A734-9D5BE3618BC9}" destId="{C3E7B0BF-680C-4DE6-AD6B-B37D2AA4AA47}" srcOrd="1" destOrd="0" parTransId="{FAB78A61-A35D-4002-ABF6-AF7A35BBE801}" sibTransId="{1F201054-9546-4D8E-8240-012ACF8CF76A}"/>
    <dgm:cxn modelId="{6CA29AB1-9379-41BB-AD28-87BEB02AAD35}" srcId="{B31D4F62-1235-4876-8E3C-ACF7080C158D}" destId="{9A656D90-F81C-481C-8E83-0C2C41A522D3}" srcOrd="0" destOrd="0" parTransId="{19075FD5-F2CF-409A-8E5F-07BBF9279BFB}" sibTransId="{4707FC77-CF51-4013-9AE0-9EAE1ED79CF2}"/>
    <dgm:cxn modelId="{3638E2E9-C4D7-469F-94D2-2EC021C0FB8C}" type="presOf" srcId="{91EE5BDD-4C13-40A4-AE7F-4696D07CAC09}" destId="{7F8ED49D-40EC-4DBC-AD08-914ECE6CDA86}" srcOrd="0" destOrd="0" presId="urn:microsoft.com/office/officeart/2005/8/layout/hierarchy2"/>
    <dgm:cxn modelId="{2D8CDCFA-6618-41FD-8B8C-A841A264DB23}" type="presOf" srcId="{F5EFBAC7-C4D9-4F99-B327-1C3D28F52CA3}" destId="{05A4B474-1329-4C12-BB9F-6C3BC351C21E}" srcOrd="0" destOrd="0" presId="urn:microsoft.com/office/officeart/2005/8/layout/hierarchy2"/>
    <dgm:cxn modelId="{9FAA246B-4AAB-42DD-BF1C-DAC5B500CC93}" type="presOf" srcId="{A36E4286-F061-4F7A-87EA-D841C588B2BA}" destId="{A6AC8ED2-231C-487F-B9EE-C8A4561736F5}" srcOrd="0" destOrd="0" presId="urn:microsoft.com/office/officeart/2005/8/layout/hierarchy2"/>
    <dgm:cxn modelId="{70ED27E2-748F-4737-BC86-13DDD53686A9}" type="presOf" srcId="{F7B419D2-20A4-485F-B2CA-337D4FF9D9DA}" destId="{C3FD1F2E-1998-4C23-9906-20A95DB80C53}" srcOrd="1" destOrd="0" presId="urn:microsoft.com/office/officeart/2005/8/layout/hierarchy2"/>
    <dgm:cxn modelId="{B0503CBF-6C31-4702-9502-F2446FA43404}" type="presOf" srcId="{56D6FEAD-AB8E-4E56-9EB5-352F8CBE4C51}" destId="{63102097-E0D1-4F39-9738-7C9A5D2D0FC9}" srcOrd="0" destOrd="0" presId="urn:microsoft.com/office/officeart/2005/8/layout/hierarchy2"/>
    <dgm:cxn modelId="{E5516F4E-7E09-4CBE-A7E7-7805D43730F7}" type="presOf" srcId="{08B29065-4DAD-47EC-98F2-79F3BBE27EAC}" destId="{51334499-2FF9-4D50-A216-11A3C0EA2A89}" srcOrd="0" destOrd="0" presId="urn:microsoft.com/office/officeart/2005/8/layout/hierarchy2"/>
    <dgm:cxn modelId="{F04903A1-0608-4F14-83E2-7582076E2837}" type="presOf" srcId="{13F79713-654E-4266-8408-27E55CF4BA47}" destId="{A36F2AC2-706D-4CED-9CC1-CEEDEE065C22}" srcOrd="1" destOrd="0" presId="urn:microsoft.com/office/officeart/2005/8/layout/hierarchy2"/>
    <dgm:cxn modelId="{DB876830-8722-44F2-B905-F83633B65BE9}" type="presOf" srcId="{DD237E55-C997-49B5-B4FE-7B60A9A4E23E}" destId="{C9F18A2E-82B1-4186-BB1F-6F779C52190B}" srcOrd="1" destOrd="0" presId="urn:microsoft.com/office/officeart/2005/8/layout/hierarchy2"/>
    <dgm:cxn modelId="{70E335B4-1D2A-4DC7-B301-FF802B0FDECC}" type="presOf" srcId="{9A656D90-F81C-481C-8E83-0C2C41A522D3}" destId="{479FAE4E-EA5C-4C0E-948C-7902E933E614}" srcOrd="0" destOrd="0" presId="urn:microsoft.com/office/officeart/2005/8/layout/hierarchy2"/>
    <dgm:cxn modelId="{16BA243B-C9EF-4C71-9BF3-E60A717BC280}" type="presOf" srcId="{FA367D40-CBF1-4F6E-9A9E-7968F8891511}" destId="{C5DFF06A-3B9A-42C4-8757-0776D8C2FD01}" srcOrd="0" destOrd="0" presId="urn:microsoft.com/office/officeart/2005/8/layout/hierarchy2"/>
    <dgm:cxn modelId="{4D64F4F5-6131-46E3-B7CA-B010F321F02F}" type="presOf" srcId="{432B9FA4-854B-4C41-9CA8-7D022F838555}" destId="{5D2D87EC-BD0B-4EB9-9C5F-F4110D5FF9A2}" srcOrd="0" destOrd="0" presId="urn:microsoft.com/office/officeart/2005/8/layout/hierarchy2"/>
    <dgm:cxn modelId="{41FD88A7-4C07-4040-9199-889C6BDC3F44}" type="presOf" srcId="{F7B419D2-20A4-485F-B2CA-337D4FF9D9DA}" destId="{9C2AE68A-BDC6-4C5E-BC50-90F54C7BFD90}" srcOrd="0" destOrd="0" presId="urn:microsoft.com/office/officeart/2005/8/layout/hierarchy2"/>
    <dgm:cxn modelId="{C001ACA3-176A-41B8-9D5D-F12073DCFC2B}" srcId="{DFD149B8-3ED2-42FD-A204-760E3090FF34}" destId="{ACDFA234-BA86-4DDB-929E-0F2EA7530F41}" srcOrd="2" destOrd="0" parTransId="{77F2AA5F-BDCB-4B20-865E-123FD529AA69}" sibTransId="{F3410AC9-4524-4680-B78C-CF6B7D3F16BF}"/>
    <dgm:cxn modelId="{0FD36065-3F76-43BC-A092-FCF3DEF41011}" type="presOf" srcId="{7E680D94-8A32-451A-A734-9D5BE3618BC9}" destId="{92F53464-546B-4FF9-B373-376811DFFCB9}" srcOrd="0" destOrd="0" presId="urn:microsoft.com/office/officeart/2005/8/layout/hierarchy2"/>
    <dgm:cxn modelId="{40710189-57A5-4BA0-B5C1-0DEE79FF08F4}" srcId="{C3E7B0BF-680C-4DE6-AD6B-B37D2AA4AA47}" destId="{A36E4286-F061-4F7A-87EA-D841C588B2BA}" srcOrd="1" destOrd="0" parTransId="{91EE5BDD-4C13-40A4-AE7F-4696D07CAC09}" sibTransId="{F8C47502-5574-413A-9847-95C80ABE753C}"/>
    <dgm:cxn modelId="{FE830CFF-1EE8-4489-BB5F-A60E393619A1}" type="presOf" srcId="{6966A4E9-3CE7-4CA1-B2D3-52C6232603B0}" destId="{FFBD1173-17C3-4F89-9327-328BD3DCE399}" srcOrd="0" destOrd="0" presId="urn:microsoft.com/office/officeart/2005/8/layout/hierarchy2"/>
    <dgm:cxn modelId="{74100BD0-F7C0-4990-BCD7-B7A6D1F1A8EB}" srcId="{DD8F1045-38A3-404D-9739-4EE46D16458F}" destId="{432B9FA4-854B-4C41-9CA8-7D022F838555}" srcOrd="3" destOrd="0" parTransId="{72ACFFD0-FB9F-45DB-89E5-5AE5BB8CC9DF}" sibTransId="{9B6DEE48-B4F4-4FDA-88E1-C32E35E7FDC1}"/>
    <dgm:cxn modelId="{5DC704B7-FB67-4C8D-B3A7-703C50EA6341}" type="presOf" srcId="{0EF1D00E-3D7C-4BB5-A5C6-153A212268B4}" destId="{EED8734A-1ACD-4D66-A971-5241C0703CC4}" srcOrd="0" destOrd="0" presId="urn:microsoft.com/office/officeart/2005/8/layout/hierarchy2"/>
    <dgm:cxn modelId="{11A644F4-F582-481C-93EC-AD587A6382F2}" type="presOf" srcId="{EEC7709F-AA38-4FC7-BB61-8238972D4FA8}" destId="{46EACA59-310B-4E98-AE98-674D474FCFF5}" srcOrd="0" destOrd="0" presId="urn:microsoft.com/office/officeart/2005/8/layout/hierarchy2"/>
    <dgm:cxn modelId="{2A9E3664-058C-4BB6-8C6D-BF578C913155}" type="presOf" srcId="{05B7A198-52BD-47F3-8E80-CCD3F96DDD4A}" destId="{2D2409EF-147A-404D-808A-4CA1597F26C5}" srcOrd="0" destOrd="0" presId="urn:microsoft.com/office/officeart/2005/8/layout/hierarchy2"/>
    <dgm:cxn modelId="{AA98732F-3125-4ECC-8A88-5ED7B8F956E8}" type="presOf" srcId="{29E33C79-606F-4533-AEB2-DE6184CFC713}" destId="{9993E164-51DB-403B-B3A1-B3ECCA114D60}" srcOrd="1" destOrd="0" presId="urn:microsoft.com/office/officeart/2005/8/layout/hierarchy2"/>
    <dgm:cxn modelId="{AB0EBC26-4077-47BA-9D3F-51DF6D660616}" type="presOf" srcId="{ACDFA234-BA86-4DDB-929E-0F2EA7530F41}" destId="{EE0F0E01-CA5D-4D37-84C6-589BFE693FE1}" srcOrd="0" destOrd="0" presId="urn:microsoft.com/office/officeart/2005/8/layout/hierarchy2"/>
    <dgm:cxn modelId="{F7BAC2A8-6F8E-44DF-8BFF-07AC1A178DEA}" srcId="{8F784910-9D2E-4BB3-8F29-34EEFF688BEE}" destId="{9750CF80-1255-4470-8CC1-0EA6D1BE5212}" srcOrd="0" destOrd="0" parTransId="{13F79713-654E-4266-8408-27E55CF4BA47}" sibTransId="{394F11F1-40AC-4503-94D8-AFE4CB33C1A9}"/>
    <dgm:cxn modelId="{2DAABC81-719F-4AF6-9968-7A4A386461FE}" type="presOf" srcId="{72ACFFD0-FB9F-45DB-89E5-5AE5BB8CC9DF}" destId="{AC094D64-BDD8-40B6-A7C5-59FF5AB0E9DE}" srcOrd="0" destOrd="0" presId="urn:microsoft.com/office/officeart/2005/8/layout/hierarchy2"/>
    <dgm:cxn modelId="{5062EBC9-6C38-438F-9981-A64711964400}" type="presOf" srcId="{79A18F65-78B8-41B4-8D4D-B384009B14FC}" destId="{1938E4AE-27BB-4FC5-AF1A-73552F244A1E}" srcOrd="1" destOrd="0" presId="urn:microsoft.com/office/officeart/2005/8/layout/hierarchy2"/>
    <dgm:cxn modelId="{6BDFC0A8-EE0A-4271-99A4-CB4557FA7D16}" type="presOf" srcId="{29E33C79-606F-4533-AEB2-DE6184CFC713}" destId="{9F1CFDD4-EA96-4D77-8726-C1D0CCA70400}" srcOrd="0" destOrd="0" presId="urn:microsoft.com/office/officeart/2005/8/layout/hierarchy2"/>
    <dgm:cxn modelId="{80A9C8F4-0103-46A5-AD5F-477097E15A10}" type="presOf" srcId="{A9E2FEC5-06FD-4FD0-BE91-4404020DB7B3}" destId="{1CC1B7C1-DD15-4C3B-9393-54E60F6E30DB}" srcOrd="0" destOrd="0" presId="urn:microsoft.com/office/officeart/2005/8/layout/hierarchy2"/>
    <dgm:cxn modelId="{EF7CFB56-F084-4A24-8359-71459B40A62E}" type="presOf" srcId="{DFA32EA6-F1C3-427E-B5C7-B72062ABD9C6}" destId="{96BB6487-99CA-499B-A4CF-F3A505814A8C}" srcOrd="1" destOrd="0" presId="urn:microsoft.com/office/officeart/2005/8/layout/hierarchy2"/>
    <dgm:cxn modelId="{D11D8E07-62A4-493C-ADA5-07FBAC8D4656}" type="presOf" srcId="{FAB78A61-A35D-4002-ABF6-AF7A35BBE801}" destId="{A4CEBEAF-2DAE-4539-BF68-B4264A18EF6F}" srcOrd="1" destOrd="0" presId="urn:microsoft.com/office/officeart/2005/8/layout/hierarchy2"/>
    <dgm:cxn modelId="{F28E3B67-9A9A-4E72-9F53-D7C4A73054B9}" type="presOf" srcId="{A9E2FEC5-06FD-4FD0-BE91-4404020DB7B3}" destId="{31F54EC3-64A3-40D2-B2C6-88502700A6A8}" srcOrd="1" destOrd="0" presId="urn:microsoft.com/office/officeart/2005/8/layout/hierarchy2"/>
    <dgm:cxn modelId="{3CE8B3D3-DFCD-4712-B0F9-75849C8F9A10}" srcId="{05B7A198-52BD-47F3-8E80-CCD3F96DDD4A}" destId="{DD8F1045-38A3-404D-9739-4EE46D16458F}" srcOrd="0" destOrd="0" parTransId="{05D22840-5D2E-4264-B403-6FB70CE38E22}" sibTransId="{B7F7D53A-5D3E-42A1-9747-E39FB3310702}"/>
    <dgm:cxn modelId="{547265F1-97CF-4243-B24F-FADDEF14C86F}" srcId="{DD8F1045-38A3-404D-9739-4EE46D16458F}" destId="{56D6FEAD-AB8E-4E56-9EB5-352F8CBE4C51}" srcOrd="2" destOrd="0" parTransId="{29E33C79-606F-4533-AEB2-DE6184CFC713}" sibTransId="{C9D12C37-BBA7-47F2-8464-09D366B000D2}"/>
    <dgm:cxn modelId="{060F7C06-CA2B-455A-A831-994BF2CB4C43}" type="presOf" srcId="{61C4D4BC-4309-4558-AA8F-63FE9C613388}" destId="{FDE17D39-F7C4-40E7-9045-BBEA677FAC06}" srcOrd="0" destOrd="0" presId="urn:microsoft.com/office/officeart/2005/8/layout/hierarchy2"/>
    <dgm:cxn modelId="{E110B2AB-1795-444B-B4CB-32B5A853E201}" type="presOf" srcId="{79A18F65-78B8-41B4-8D4D-B384009B14FC}" destId="{D4757B0B-025F-4645-AACE-06FA36DFC7F2}" srcOrd="0" destOrd="0" presId="urn:microsoft.com/office/officeart/2005/8/layout/hierarchy2"/>
    <dgm:cxn modelId="{81C4834D-6587-4CD9-805A-E098ACECBEB3}" type="presOf" srcId="{669D58E7-75A0-413E-8573-5C62FFFBB561}" destId="{949A3EC2-980D-4523-B15A-4BE863C97438}" srcOrd="0" destOrd="0" presId="urn:microsoft.com/office/officeart/2005/8/layout/hierarchy2"/>
    <dgm:cxn modelId="{F60E51A2-B1E3-4C9D-9E67-1C1519CCD28D}" type="presOf" srcId="{25E8825D-314A-4FB3-9302-CE6D31FF4D3C}" destId="{A526709F-DDEE-4EC1-8C26-81ED9900D770}" srcOrd="1" destOrd="0" presId="urn:microsoft.com/office/officeart/2005/8/layout/hierarchy2"/>
    <dgm:cxn modelId="{E6F66D18-3E47-452A-A8C4-555A8ECBC815}" type="presOf" srcId="{C3E7B0BF-680C-4DE6-AD6B-B37D2AA4AA47}" destId="{9AAE040B-3910-4FCA-9970-D06DF0FD1A01}" srcOrd="0" destOrd="0" presId="urn:microsoft.com/office/officeart/2005/8/layout/hierarchy2"/>
    <dgm:cxn modelId="{ABF0DBFC-2B63-42E3-89A8-E2815B956413}" srcId="{C3E7B0BF-680C-4DE6-AD6B-B37D2AA4AA47}" destId="{EEC7709F-AA38-4FC7-BB61-8238972D4FA8}" srcOrd="0" destOrd="0" parTransId="{DD237E55-C997-49B5-B4FE-7B60A9A4E23E}" sibTransId="{BA7AFB28-F353-4C9E-8D0C-631EFA45293C}"/>
    <dgm:cxn modelId="{37257FAD-9E82-4303-9C63-3E4236979920}" type="presOf" srcId="{E16D128D-FD3A-4FDA-BBEF-46FF431DDFDE}" destId="{3B120E73-6498-421F-BA29-F4343C7273D2}" srcOrd="0" destOrd="0" presId="urn:microsoft.com/office/officeart/2005/8/layout/hierarchy2"/>
    <dgm:cxn modelId="{842FFAE8-CB72-467B-9235-C65677FE86F6}" type="presOf" srcId="{DD237E55-C997-49B5-B4FE-7B60A9A4E23E}" destId="{A37A103E-C6AD-41BC-BAD4-C4F573885397}" srcOrd="0" destOrd="0" presId="urn:microsoft.com/office/officeart/2005/8/layout/hierarchy2"/>
    <dgm:cxn modelId="{97C3CECD-83A6-4818-8311-0175C68815FB}" type="presOf" srcId="{91EE5BDD-4C13-40A4-AE7F-4696D07CAC09}" destId="{7AD6A74E-E2F8-47F9-9590-FBE184B0C553}" srcOrd="1" destOrd="0" presId="urn:microsoft.com/office/officeart/2005/8/layout/hierarchy2"/>
    <dgm:cxn modelId="{F6D1B5AE-D3CE-4222-98D0-9988CB075293}" type="presOf" srcId="{DFD149B8-3ED2-42FD-A204-760E3090FF34}" destId="{B071A46F-B9E4-4286-96CF-27463626C7B2}" srcOrd="0" destOrd="0" presId="urn:microsoft.com/office/officeart/2005/8/layout/hierarchy2"/>
    <dgm:cxn modelId="{DC9B68C5-3AEE-4EEB-8E54-5A3517573CCC}" type="presOf" srcId="{59CFB295-A1A3-413D-9951-D537BD5EAB0E}" destId="{9287E208-A9CA-4632-A9F6-C8FF67867991}" srcOrd="0" destOrd="0" presId="urn:microsoft.com/office/officeart/2005/8/layout/hierarchy2"/>
    <dgm:cxn modelId="{D108FC74-BB1A-4C9F-BA4B-C83E499FD581}" srcId="{8F784910-9D2E-4BB3-8F29-34EEFF688BEE}" destId="{F5EFBAC7-C4D9-4F99-B327-1C3D28F52CA3}" srcOrd="2" destOrd="0" parTransId="{28673883-BB4B-47E5-8A60-66E13BD61D33}" sibTransId="{5FF47C5D-5858-45D0-897C-A840D56CEBE7}"/>
    <dgm:cxn modelId="{CA244DA8-B83B-43FB-84EC-FEE0E383092D}" type="presOf" srcId="{28673883-BB4B-47E5-8A60-66E13BD61D33}" destId="{F9DA6F04-2579-434F-9139-BD08E9B71949}" srcOrd="1" destOrd="0" presId="urn:microsoft.com/office/officeart/2005/8/layout/hierarchy2"/>
    <dgm:cxn modelId="{AE444414-9583-433A-92F5-8BA5A2A1267D}" srcId="{7E680D94-8A32-451A-A734-9D5BE3618BC9}" destId="{DFD149B8-3ED2-42FD-A204-760E3090FF34}" srcOrd="0" destOrd="0" parTransId="{79A18F65-78B8-41B4-8D4D-B384009B14FC}" sibTransId="{D4FC82BD-D427-4DF5-8318-51B6D8AA6899}"/>
    <dgm:cxn modelId="{C5BDE166-DB18-40F8-9E8C-80BF4DB3F733}" type="presOf" srcId="{B31D4F62-1235-4876-8E3C-ACF7080C158D}" destId="{F1D395C9-BA92-4971-A33B-B1BDD6A91A50}" srcOrd="0" destOrd="0" presId="urn:microsoft.com/office/officeart/2005/8/layout/hierarchy2"/>
    <dgm:cxn modelId="{4543CBE7-D21C-4E6B-89D7-DE03E8C83402}" type="presOf" srcId="{568BD3A4-2C48-43FC-A1FB-2517822B5560}" destId="{8643C2C5-3B5D-44B2-B4D6-AA0B8DB98362}" srcOrd="0" destOrd="0" presId="urn:microsoft.com/office/officeart/2005/8/layout/hierarchy2"/>
    <dgm:cxn modelId="{3728DAB5-EF78-4222-9AF4-C807BDEE71C4}" type="presOf" srcId="{77F2AA5F-BDCB-4B20-865E-123FD529AA69}" destId="{4D22D705-A57E-42AA-BBDA-9FA8D4C1CB79}" srcOrd="0" destOrd="0" presId="urn:microsoft.com/office/officeart/2005/8/layout/hierarchy2"/>
    <dgm:cxn modelId="{B8C83EC8-1838-4202-8B45-865AC0F9F5AB}" type="presOf" srcId="{05D22840-5D2E-4264-B403-6FB70CE38E22}" destId="{017A5C77-8A12-4CFE-800E-BD52BEBBCB9F}" srcOrd="1" destOrd="0" presId="urn:microsoft.com/office/officeart/2005/8/layout/hierarchy2"/>
    <dgm:cxn modelId="{32CD08CA-E4E9-48E2-8B1D-189F9899229F}" type="presOf" srcId="{72ACFFD0-FB9F-45DB-89E5-5AE5BB8CC9DF}" destId="{D081EE49-2D68-44EE-8E88-9C3AD0C94DAE}" srcOrd="1" destOrd="0" presId="urn:microsoft.com/office/officeart/2005/8/layout/hierarchy2"/>
    <dgm:cxn modelId="{81AE99B0-9D5F-4ACE-A94A-4F0575D9A2EE}" type="presOf" srcId="{669D58E7-75A0-413E-8573-5C62FFFBB561}" destId="{9AD8C609-2AFD-4D3B-8223-77B9999593F2}" srcOrd="1" destOrd="0" presId="urn:microsoft.com/office/officeart/2005/8/layout/hierarchy2"/>
    <dgm:cxn modelId="{C550F320-2FAA-4D6C-A9EA-034488C47306}" type="presOf" srcId="{62D8F245-1D5D-4960-992A-87E452DEEA96}" destId="{C7CBB34F-8D02-44CB-B0E1-A1CB5AF85568}" srcOrd="0" destOrd="0" presId="urn:microsoft.com/office/officeart/2005/8/layout/hierarchy2"/>
    <dgm:cxn modelId="{513A7E83-F31C-40A8-B17A-CB7103287593}" type="presOf" srcId="{BED3DE9A-F24C-4AD0-9A10-8A3C3447A163}" destId="{0AE19928-1DC5-462A-9F76-95B69E0A8B5F}" srcOrd="0" destOrd="0" presId="urn:microsoft.com/office/officeart/2005/8/layout/hierarchy2"/>
    <dgm:cxn modelId="{D2EA61A4-DCA1-4C12-91AF-2176D552D5D4}" srcId="{DFD149B8-3ED2-42FD-A204-760E3090FF34}" destId="{6966A4E9-3CE7-4CA1-B2D3-52C6232603B0}" srcOrd="0" destOrd="0" parTransId="{25E8825D-314A-4FB3-9302-CE6D31FF4D3C}" sibTransId="{42E79508-9F40-41EC-8CB5-E445E6BCC82F}"/>
    <dgm:cxn modelId="{2F000873-75D0-4B1F-9B3D-1A40E9344E3D}" type="presOf" srcId="{25E8825D-314A-4FB3-9302-CE6D31FF4D3C}" destId="{6E09E959-884D-4456-9B29-3FC2E38A9A4F}" srcOrd="0" destOrd="0" presId="urn:microsoft.com/office/officeart/2005/8/layout/hierarchy2"/>
    <dgm:cxn modelId="{F8DE131F-6995-42E8-9881-B1360BB3061B}" type="presOf" srcId="{DD8F1045-38A3-404D-9739-4EE46D16458F}" destId="{74C125A6-1F2D-49C6-B263-8E7DE7C68C32}" srcOrd="0" destOrd="0" presId="urn:microsoft.com/office/officeart/2005/8/layout/hierarchy2"/>
    <dgm:cxn modelId="{B7C93C77-C651-475C-B5A3-9461BAF0BCFA}" srcId="{9A656D90-F81C-481C-8E83-0C2C41A522D3}" destId="{7E680D94-8A32-451A-A734-9D5BE3618BC9}" srcOrd="0" destOrd="0" parTransId="{BED3DE9A-F24C-4AD0-9A10-8A3C3447A163}" sibTransId="{CE91D5CD-A5EC-42D6-A062-B2035DC8D476}"/>
    <dgm:cxn modelId="{D8EF4589-4A80-462C-8366-F46BC4844FE0}" type="presOf" srcId="{0EF1D00E-3D7C-4BB5-A5C6-153A212268B4}" destId="{DADD3A83-5F9E-471F-9AD1-FBB1B8B2C58F}" srcOrd="1" destOrd="0" presId="urn:microsoft.com/office/officeart/2005/8/layout/hierarchy2"/>
    <dgm:cxn modelId="{CF0CED9D-5626-401D-A9B0-BEC38F99459E}" type="presOf" srcId="{77F2AA5F-BDCB-4B20-865E-123FD529AA69}" destId="{867B0A99-7A2D-4981-9C44-3B7FF0484B45}" srcOrd="1" destOrd="0" presId="urn:microsoft.com/office/officeart/2005/8/layout/hierarchy2"/>
    <dgm:cxn modelId="{FA95C26D-65BC-4FD3-9F60-D483A0A6BF5A}" type="presOf" srcId="{CDC7C370-B800-426C-B13F-82CED96646B8}" destId="{8D890895-0D84-459F-8CA8-9DC42BBB9EE8}" srcOrd="0" destOrd="0" presId="urn:microsoft.com/office/officeart/2005/8/layout/hierarchy2"/>
    <dgm:cxn modelId="{56738202-3899-4E85-A1C2-2B2A43D4FD5D}" type="presOf" srcId="{E16D128D-FD3A-4FDA-BBEF-46FF431DDFDE}" destId="{9CCAE472-F956-447B-8F3E-8278573834CB}" srcOrd="1" destOrd="0" presId="urn:microsoft.com/office/officeart/2005/8/layout/hierarchy2"/>
    <dgm:cxn modelId="{5BF9C09C-09E3-4D7B-86CA-7A3C758AA4AB}" srcId="{DFD149B8-3ED2-42FD-A204-760E3090FF34}" destId="{61C4D4BC-4309-4558-AA8F-63FE9C613388}" srcOrd="1" destOrd="0" parTransId="{A9E2FEC5-06FD-4FD0-BE91-4404020DB7B3}" sibTransId="{C72C6B08-065C-4FF7-889E-E54FBCF88D68}"/>
    <dgm:cxn modelId="{6A385D7D-1579-4DB8-99AF-0090C809F8B3}" srcId="{DD8F1045-38A3-404D-9739-4EE46D16458F}" destId="{568BD3A4-2C48-43FC-A1FB-2517822B5560}" srcOrd="1" destOrd="0" parTransId="{62D8F245-1D5D-4960-992A-87E452DEEA96}" sibTransId="{6866E981-6991-4BD1-A641-EDCD2CB0CC1D}"/>
    <dgm:cxn modelId="{A1A2E71D-5371-472A-A44D-A21AE2040D37}" type="presOf" srcId="{B269779B-4190-4BB1-8DE8-F94CBB58DE15}" destId="{1164D3E0-EDB1-4EDC-874B-059C9B54A445}" srcOrd="0" destOrd="0" presId="urn:microsoft.com/office/officeart/2005/8/layout/hierarchy2"/>
    <dgm:cxn modelId="{80D6C6F9-6575-42D7-B50B-E5F96E3D3B85}" srcId="{05B7A198-52BD-47F3-8E80-CCD3F96DDD4A}" destId="{8F784910-9D2E-4BB3-8F29-34EEFF688BEE}" srcOrd="1" destOrd="0" parTransId="{669D58E7-75A0-413E-8573-5C62FFFBB561}" sibTransId="{4FD2EFBC-4258-4BC3-B6E0-71E2C2EE362A}"/>
    <dgm:cxn modelId="{9533A5B2-B059-4047-97D6-EE7230A9F252}" srcId="{DD8F1045-38A3-404D-9739-4EE46D16458F}" destId="{59CFB295-A1A3-413D-9951-D537BD5EAB0E}" srcOrd="0" destOrd="0" parTransId="{E16D128D-FD3A-4FDA-BBEF-46FF431DDFDE}" sibTransId="{8216BE26-1F91-41B8-B451-892B02038B3E}"/>
    <dgm:cxn modelId="{7FC4B0A6-D0F2-4699-9228-A25355B961C0}" type="presParOf" srcId="{F1D395C9-BA92-4971-A33B-B1BDD6A91A50}" destId="{A7E5B7C7-416A-4FE6-B2D1-2338FEAFE320}" srcOrd="0" destOrd="0" presId="urn:microsoft.com/office/officeart/2005/8/layout/hierarchy2"/>
    <dgm:cxn modelId="{94FC13C2-15F1-4A3E-87F5-C236273740EF}" type="presParOf" srcId="{A7E5B7C7-416A-4FE6-B2D1-2338FEAFE320}" destId="{479FAE4E-EA5C-4C0E-948C-7902E933E614}" srcOrd="0" destOrd="0" presId="urn:microsoft.com/office/officeart/2005/8/layout/hierarchy2"/>
    <dgm:cxn modelId="{3A7E5929-86FD-4992-BAAF-6C804FCF0DB0}" type="presParOf" srcId="{A7E5B7C7-416A-4FE6-B2D1-2338FEAFE320}" destId="{23FD8A81-8534-4E6C-8022-C02A1E84781A}" srcOrd="1" destOrd="0" presId="urn:microsoft.com/office/officeart/2005/8/layout/hierarchy2"/>
    <dgm:cxn modelId="{CB87E0CE-A0F3-469D-82CC-81F2A44EEF1C}" type="presParOf" srcId="{23FD8A81-8534-4E6C-8022-C02A1E84781A}" destId="{0AE19928-1DC5-462A-9F76-95B69E0A8B5F}" srcOrd="0" destOrd="0" presId="urn:microsoft.com/office/officeart/2005/8/layout/hierarchy2"/>
    <dgm:cxn modelId="{9ECBFDF3-A6D6-4426-B3FE-23202878A066}" type="presParOf" srcId="{0AE19928-1DC5-462A-9F76-95B69E0A8B5F}" destId="{359A0984-78E6-43E3-B6C2-FF08082BBA46}" srcOrd="0" destOrd="0" presId="urn:microsoft.com/office/officeart/2005/8/layout/hierarchy2"/>
    <dgm:cxn modelId="{C6BD3EB6-3FD3-43ED-A086-DD652FC2AEA6}" type="presParOf" srcId="{23FD8A81-8534-4E6C-8022-C02A1E84781A}" destId="{2643FD2C-2695-45A5-8DE6-A8E7E91F64FC}" srcOrd="1" destOrd="0" presId="urn:microsoft.com/office/officeart/2005/8/layout/hierarchy2"/>
    <dgm:cxn modelId="{745E08E3-3FC9-4BCB-974D-9758D2914612}" type="presParOf" srcId="{2643FD2C-2695-45A5-8DE6-A8E7E91F64FC}" destId="{92F53464-546B-4FF9-B373-376811DFFCB9}" srcOrd="0" destOrd="0" presId="urn:microsoft.com/office/officeart/2005/8/layout/hierarchy2"/>
    <dgm:cxn modelId="{521AE0BC-8AC4-4701-9FA5-A303B667FF0F}" type="presParOf" srcId="{2643FD2C-2695-45A5-8DE6-A8E7E91F64FC}" destId="{97411725-735B-44CD-8643-766D49AB401B}" srcOrd="1" destOrd="0" presId="urn:microsoft.com/office/officeart/2005/8/layout/hierarchy2"/>
    <dgm:cxn modelId="{A7CB1BC7-4B76-439F-BD14-0E4FD078CA8A}" type="presParOf" srcId="{97411725-735B-44CD-8643-766D49AB401B}" destId="{D4757B0B-025F-4645-AACE-06FA36DFC7F2}" srcOrd="0" destOrd="0" presId="urn:microsoft.com/office/officeart/2005/8/layout/hierarchy2"/>
    <dgm:cxn modelId="{368F99BB-1CD8-4DF8-8313-A7306C923B0C}" type="presParOf" srcId="{D4757B0B-025F-4645-AACE-06FA36DFC7F2}" destId="{1938E4AE-27BB-4FC5-AF1A-73552F244A1E}" srcOrd="0" destOrd="0" presId="urn:microsoft.com/office/officeart/2005/8/layout/hierarchy2"/>
    <dgm:cxn modelId="{6B19D851-430F-41AD-B820-222A31EF79BC}" type="presParOf" srcId="{97411725-735B-44CD-8643-766D49AB401B}" destId="{6904E685-F464-4A8A-9867-A5AE8A5FE1A3}" srcOrd="1" destOrd="0" presId="urn:microsoft.com/office/officeart/2005/8/layout/hierarchy2"/>
    <dgm:cxn modelId="{DFF6B0DA-E978-4C13-B7F2-00D1BF24E906}" type="presParOf" srcId="{6904E685-F464-4A8A-9867-A5AE8A5FE1A3}" destId="{B071A46F-B9E4-4286-96CF-27463626C7B2}" srcOrd="0" destOrd="0" presId="urn:microsoft.com/office/officeart/2005/8/layout/hierarchy2"/>
    <dgm:cxn modelId="{A4958998-8772-4946-AB87-295A3EDEECCB}" type="presParOf" srcId="{6904E685-F464-4A8A-9867-A5AE8A5FE1A3}" destId="{26D1EF27-05B1-4B8E-93C8-33302135133B}" srcOrd="1" destOrd="0" presId="urn:microsoft.com/office/officeart/2005/8/layout/hierarchy2"/>
    <dgm:cxn modelId="{88D21B71-0AAF-4EAA-B1BF-735FE33C619A}" type="presParOf" srcId="{26D1EF27-05B1-4B8E-93C8-33302135133B}" destId="{6E09E959-884D-4456-9B29-3FC2E38A9A4F}" srcOrd="0" destOrd="0" presId="urn:microsoft.com/office/officeart/2005/8/layout/hierarchy2"/>
    <dgm:cxn modelId="{8967B7CA-8F05-4ABA-93B5-1FB20E8037BA}" type="presParOf" srcId="{6E09E959-884D-4456-9B29-3FC2E38A9A4F}" destId="{A526709F-DDEE-4EC1-8C26-81ED9900D770}" srcOrd="0" destOrd="0" presId="urn:microsoft.com/office/officeart/2005/8/layout/hierarchy2"/>
    <dgm:cxn modelId="{9AF0BD6A-AB71-4AFF-9586-FAA9D0628E60}" type="presParOf" srcId="{26D1EF27-05B1-4B8E-93C8-33302135133B}" destId="{42C04575-0160-4446-A9C5-EF07ABA6DD0C}" srcOrd="1" destOrd="0" presId="urn:microsoft.com/office/officeart/2005/8/layout/hierarchy2"/>
    <dgm:cxn modelId="{5BC36295-F858-4707-8334-2B683223AE22}" type="presParOf" srcId="{42C04575-0160-4446-A9C5-EF07ABA6DD0C}" destId="{FFBD1173-17C3-4F89-9327-328BD3DCE399}" srcOrd="0" destOrd="0" presId="urn:microsoft.com/office/officeart/2005/8/layout/hierarchy2"/>
    <dgm:cxn modelId="{07EBFB69-D18E-44E2-AC48-FB39BD6387A7}" type="presParOf" srcId="{42C04575-0160-4446-A9C5-EF07ABA6DD0C}" destId="{3DABE054-3C9D-4F30-BC7A-1581530DDA09}" srcOrd="1" destOrd="0" presId="urn:microsoft.com/office/officeart/2005/8/layout/hierarchy2"/>
    <dgm:cxn modelId="{F2A75FFC-F475-4CF3-A7C4-5F405498C97C}" type="presParOf" srcId="{26D1EF27-05B1-4B8E-93C8-33302135133B}" destId="{1CC1B7C1-DD15-4C3B-9393-54E60F6E30DB}" srcOrd="2" destOrd="0" presId="urn:microsoft.com/office/officeart/2005/8/layout/hierarchy2"/>
    <dgm:cxn modelId="{9FD10FE8-B2DF-4D82-B94A-8BD9C4FF548B}" type="presParOf" srcId="{1CC1B7C1-DD15-4C3B-9393-54E60F6E30DB}" destId="{31F54EC3-64A3-40D2-B2C6-88502700A6A8}" srcOrd="0" destOrd="0" presId="urn:microsoft.com/office/officeart/2005/8/layout/hierarchy2"/>
    <dgm:cxn modelId="{5265A251-187F-4E10-9981-0F2E68B5F712}" type="presParOf" srcId="{26D1EF27-05B1-4B8E-93C8-33302135133B}" destId="{40971E39-77A7-4B79-AAA2-A05D7F6ECEEC}" srcOrd="3" destOrd="0" presId="urn:microsoft.com/office/officeart/2005/8/layout/hierarchy2"/>
    <dgm:cxn modelId="{FF2CB554-E8CE-4112-A3C8-3B97CC2A6F5B}" type="presParOf" srcId="{40971E39-77A7-4B79-AAA2-A05D7F6ECEEC}" destId="{FDE17D39-F7C4-40E7-9045-BBEA677FAC06}" srcOrd="0" destOrd="0" presId="urn:microsoft.com/office/officeart/2005/8/layout/hierarchy2"/>
    <dgm:cxn modelId="{38AE3AD4-3651-442D-9754-DF35B4310F7F}" type="presParOf" srcId="{40971E39-77A7-4B79-AAA2-A05D7F6ECEEC}" destId="{7CC3F3E2-59CB-4E2F-93DD-F23FC1C5181C}" srcOrd="1" destOrd="0" presId="urn:microsoft.com/office/officeart/2005/8/layout/hierarchy2"/>
    <dgm:cxn modelId="{B8644E63-83AB-41D6-AD05-351F2D050B1F}" type="presParOf" srcId="{26D1EF27-05B1-4B8E-93C8-33302135133B}" destId="{4D22D705-A57E-42AA-BBDA-9FA8D4C1CB79}" srcOrd="4" destOrd="0" presId="urn:microsoft.com/office/officeart/2005/8/layout/hierarchy2"/>
    <dgm:cxn modelId="{2E0B5D22-4979-4D0B-B355-985FAC86BD87}" type="presParOf" srcId="{4D22D705-A57E-42AA-BBDA-9FA8D4C1CB79}" destId="{867B0A99-7A2D-4981-9C44-3B7FF0484B45}" srcOrd="0" destOrd="0" presId="urn:microsoft.com/office/officeart/2005/8/layout/hierarchy2"/>
    <dgm:cxn modelId="{A5A557B4-2862-41B7-AB60-48776D87760E}" type="presParOf" srcId="{26D1EF27-05B1-4B8E-93C8-33302135133B}" destId="{65DA806A-8351-401F-B227-4CB7F303EE30}" srcOrd="5" destOrd="0" presId="urn:microsoft.com/office/officeart/2005/8/layout/hierarchy2"/>
    <dgm:cxn modelId="{4927731D-4B07-4718-A4A0-23FA0CAAC084}" type="presParOf" srcId="{65DA806A-8351-401F-B227-4CB7F303EE30}" destId="{EE0F0E01-CA5D-4D37-84C6-589BFE693FE1}" srcOrd="0" destOrd="0" presId="urn:microsoft.com/office/officeart/2005/8/layout/hierarchy2"/>
    <dgm:cxn modelId="{39B4427D-AF18-48BC-B003-6F9052C24071}" type="presParOf" srcId="{65DA806A-8351-401F-B227-4CB7F303EE30}" destId="{4FCE8726-2E53-432E-B0EC-E66FE0105CDA}" srcOrd="1" destOrd="0" presId="urn:microsoft.com/office/officeart/2005/8/layout/hierarchy2"/>
    <dgm:cxn modelId="{1E53CD73-98EF-4026-90EF-3D8375CF88DE}" type="presParOf" srcId="{97411725-735B-44CD-8643-766D49AB401B}" destId="{87EB6238-6539-40AC-84CC-941807853F4E}" srcOrd="2" destOrd="0" presId="urn:microsoft.com/office/officeart/2005/8/layout/hierarchy2"/>
    <dgm:cxn modelId="{A3AE9E4C-5DA8-478C-BE58-133D0E07349F}" type="presParOf" srcId="{87EB6238-6539-40AC-84CC-941807853F4E}" destId="{A4CEBEAF-2DAE-4539-BF68-B4264A18EF6F}" srcOrd="0" destOrd="0" presId="urn:microsoft.com/office/officeart/2005/8/layout/hierarchy2"/>
    <dgm:cxn modelId="{D80CA667-CCFF-4862-8201-9DAF438ACF11}" type="presParOf" srcId="{97411725-735B-44CD-8643-766D49AB401B}" destId="{1A89F8FD-3DC1-47D7-BFAD-9B44C6D08781}" srcOrd="3" destOrd="0" presId="urn:microsoft.com/office/officeart/2005/8/layout/hierarchy2"/>
    <dgm:cxn modelId="{6B94D7E3-E624-47DE-A99C-9468399BC210}" type="presParOf" srcId="{1A89F8FD-3DC1-47D7-BFAD-9B44C6D08781}" destId="{9AAE040B-3910-4FCA-9970-D06DF0FD1A01}" srcOrd="0" destOrd="0" presId="urn:microsoft.com/office/officeart/2005/8/layout/hierarchy2"/>
    <dgm:cxn modelId="{4CE4661F-6311-4BFD-B6FE-8FB2EFF8C84D}" type="presParOf" srcId="{1A89F8FD-3DC1-47D7-BFAD-9B44C6D08781}" destId="{58162B2D-AB6C-46F3-AC5F-45A2AC997353}" srcOrd="1" destOrd="0" presId="urn:microsoft.com/office/officeart/2005/8/layout/hierarchy2"/>
    <dgm:cxn modelId="{903E75F9-6B6C-4BA7-9436-4CAB4B1572F3}" type="presParOf" srcId="{58162B2D-AB6C-46F3-AC5F-45A2AC997353}" destId="{A37A103E-C6AD-41BC-BAD4-C4F573885397}" srcOrd="0" destOrd="0" presId="urn:microsoft.com/office/officeart/2005/8/layout/hierarchy2"/>
    <dgm:cxn modelId="{9C252444-29D0-4173-8FF5-F969D515202C}" type="presParOf" srcId="{A37A103E-C6AD-41BC-BAD4-C4F573885397}" destId="{C9F18A2E-82B1-4186-BB1F-6F779C52190B}" srcOrd="0" destOrd="0" presId="urn:microsoft.com/office/officeart/2005/8/layout/hierarchy2"/>
    <dgm:cxn modelId="{DFA1DE9B-40D5-4FA7-AF29-055A6E2EE810}" type="presParOf" srcId="{58162B2D-AB6C-46F3-AC5F-45A2AC997353}" destId="{3E25172E-9AA4-4A4B-A523-8758F26CFDCD}" srcOrd="1" destOrd="0" presId="urn:microsoft.com/office/officeart/2005/8/layout/hierarchy2"/>
    <dgm:cxn modelId="{44A9E93B-9458-41D8-8C38-AE5259168901}" type="presParOf" srcId="{3E25172E-9AA4-4A4B-A523-8758F26CFDCD}" destId="{46EACA59-310B-4E98-AE98-674D474FCFF5}" srcOrd="0" destOrd="0" presId="urn:microsoft.com/office/officeart/2005/8/layout/hierarchy2"/>
    <dgm:cxn modelId="{367911BE-1883-4439-B55E-4D03D3A72BF1}" type="presParOf" srcId="{3E25172E-9AA4-4A4B-A523-8758F26CFDCD}" destId="{5988B767-0381-4341-A178-2C3ACDF2D168}" srcOrd="1" destOrd="0" presId="urn:microsoft.com/office/officeart/2005/8/layout/hierarchy2"/>
    <dgm:cxn modelId="{A13E9DF7-015F-4A76-A261-83B6323BE808}" type="presParOf" srcId="{58162B2D-AB6C-46F3-AC5F-45A2AC997353}" destId="{7F8ED49D-40EC-4DBC-AD08-914ECE6CDA86}" srcOrd="2" destOrd="0" presId="urn:microsoft.com/office/officeart/2005/8/layout/hierarchy2"/>
    <dgm:cxn modelId="{35EBCE32-1CB1-449A-B0A5-D36DE106455E}" type="presParOf" srcId="{7F8ED49D-40EC-4DBC-AD08-914ECE6CDA86}" destId="{7AD6A74E-E2F8-47F9-9590-FBE184B0C553}" srcOrd="0" destOrd="0" presId="urn:microsoft.com/office/officeart/2005/8/layout/hierarchy2"/>
    <dgm:cxn modelId="{1F2FC365-5AC2-4744-B195-D6483B768C60}" type="presParOf" srcId="{58162B2D-AB6C-46F3-AC5F-45A2AC997353}" destId="{DABAF535-6ACA-4F19-972D-2745D0ADAC78}" srcOrd="3" destOrd="0" presId="urn:microsoft.com/office/officeart/2005/8/layout/hierarchy2"/>
    <dgm:cxn modelId="{13915708-BACB-4F8E-9936-5E20CC78898B}" type="presParOf" srcId="{DABAF535-6ACA-4F19-972D-2745D0ADAC78}" destId="{A6AC8ED2-231C-487F-B9EE-C8A4561736F5}" srcOrd="0" destOrd="0" presId="urn:microsoft.com/office/officeart/2005/8/layout/hierarchy2"/>
    <dgm:cxn modelId="{B4B5DD8F-6B8D-448B-A12C-CC5A953189F1}" type="presParOf" srcId="{DABAF535-6ACA-4F19-972D-2745D0ADAC78}" destId="{124847C0-D22C-4930-9D11-12B11911F5FE}" srcOrd="1" destOrd="0" presId="urn:microsoft.com/office/officeart/2005/8/layout/hierarchy2"/>
    <dgm:cxn modelId="{FF077433-7208-415F-A2AF-0E3C2F3A0F4D}" type="presParOf" srcId="{58162B2D-AB6C-46F3-AC5F-45A2AC997353}" destId="{9C2AE68A-BDC6-4C5E-BC50-90F54C7BFD90}" srcOrd="4" destOrd="0" presId="urn:microsoft.com/office/officeart/2005/8/layout/hierarchy2"/>
    <dgm:cxn modelId="{D74580E1-EB3F-4BED-BDBA-E9A4162EFB81}" type="presParOf" srcId="{9C2AE68A-BDC6-4C5E-BC50-90F54C7BFD90}" destId="{C3FD1F2E-1998-4C23-9906-20A95DB80C53}" srcOrd="0" destOrd="0" presId="urn:microsoft.com/office/officeart/2005/8/layout/hierarchy2"/>
    <dgm:cxn modelId="{254550EC-A5A9-4F72-9235-092FA148C20D}" type="presParOf" srcId="{58162B2D-AB6C-46F3-AC5F-45A2AC997353}" destId="{ECD40047-F3D9-47F9-8E11-9EF952C53F2C}" srcOrd="5" destOrd="0" presId="urn:microsoft.com/office/officeart/2005/8/layout/hierarchy2"/>
    <dgm:cxn modelId="{C5F31603-6D37-464C-B336-7F4CD0FB354F}" type="presParOf" srcId="{ECD40047-F3D9-47F9-8E11-9EF952C53F2C}" destId="{C5DFF06A-3B9A-42C4-8757-0776D8C2FD01}" srcOrd="0" destOrd="0" presId="urn:microsoft.com/office/officeart/2005/8/layout/hierarchy2"/>
    <dgm:cxn modelId="{D7479BD3-B328-4DA5-8435-A1F2D37085F6}" type="presParOf" srcId="{ECD40047-F3D9-47F9-8E11-9EF952C53F2C}" destId="{4F9E5585-3E5C-4E3A-9339-B0E098B0C1E2}" srcOrd="1" destOrd="0" presId="urn:microsoft.com/office/officeart/2005/8/layout/hierarchy2"/>
    <dgm:cxn modelId="{A6032445-D340-424E-9606-BDD012CF8764}" type="presParOf" srcId="{23FD8A81-8534-4E6C-8022-C02A1E84781A}" destId="{51334499-2FF9-4D50-A216-11A3C0EA2A89}" srcOrd="2" destOrd="0" presId="urn:microsoft.com/office/officeart/2005/8/layout/hierarchy2"/>
    <dgm:cxn modelId="{4E317F45-C81A-4C72-A38F-986647FAD484}" type="presParOf" srcId="{51334499-2FF9-4D50-A216-11A3C0EA2A89}" destId="{4DBDCBB0-B659-4131-A388-B056F7D8C18D}" srcOrd="0" destOrd="0" presId="urn:microsoft.com/office/officeart/2005/8/layout/hierarchy2"/>
    <dgm:cxn modelId="{C846BEFF-94BB-448E-A694-D9006C488F9B}" type="presParOf" srcId="{23FD8A81-8534-4E6C-8022-C02A1E84781A}" destId="{38CC2240-4C77-4EB2-896C-31AB3D00DE03}" srcOrd="3" destOrd="0" presId="urn:microsoft.com/office/officeart/2005/8/layout/hierarchy2"/>
    <dgm:cxn modelId="{E6798D14-8ABE-4806-BED2-D19BAFBE67BC}" type="presParOf" srcId="{38CC2240-4C77-4EB2-896C-31AB3D00DE03}" destId="{2D2409EF-147A-404D-808A-4CA1597F26C5}" srcOrd="0" destOrd="0" presId="urn:microsoft.com/office/officeart/2005/8/layout/hierarchy2"/>
    <dgm:cxn modelId="{1697C378-41A9-44E5-8DAD-6E2C1CDC3B2A}" type="presParOf" srcId="{38CC2240-4C77-4EB2-896C-31AB3D00DE03}" destId="{DBE45502-5B73-446B-BB27-B6800F46C8C0}" srcOrd="1" destOrd="0" presId="urn:microsoft.com/office/officeart/2005/8/layout/hierarchy2"/>
    <dgm:cxn modelId="{D118629A-318F-4039-A986-11693FD540AD}" type="presParOf" srcId="{DBE45502-5B73-446B-BB27-B6800F46C8C0}" destId="{362E6D8E-6D71-489A-8220-31044649F5AB}" srcOrd="0" destOrd="0" presId="urn:microsoft.com/office/officeart/2005/8/layout/hierarchy2"/>
    <dgm:cxn modelId="{9572B4D3-A963-4623-AE0D-14D59169990D}" type="presParOf" srcId="{362E6D8E-6D71-489A-8220-31044649F5AB}" destId="{017A5C77-8A12-4CFE-800E-BD52BEBBCB9F}" srcOrd="0" destOrd="0" presId="urn:microsoft.com/office/officeart/2005/8/layout/hierarchy2"/>
    <dgm:cxn modelId="{44E6E5F2-CFEF-4B95-A378-49E5BB373B69}" type="presParOf" srcId="{DBE45502-5B73-446B-BB27-B6800F46C8C0}" destId="{ACCB4DB1-A362-4D28-8785-9D5095A5ED37}" srcOrd="1" destOrd="0" presId="urn:microsoft.com/office/officeart/2005/8/layout/hierarchy2"/>
    <dgm:cxn modelId="{407B36FA-96EA-4995-A82E-D7443F4298CE}" type="presParOf" srcId="{ACCB4DB1-A362-4D28-8785-9D5095A5ED37}" destId="{74C125A6-1F2D-49C6-B263-8E7DE7C68C32}" srcOrd="0" destOrd="0" presId="urn:microsoft.com/office/officeart/2005/8/layout/hierarchy2"/>
    <dgm:cxn modelId="{C12EEC46-D648-4CBA-9FA7-E4C73651B08D}" type="presParOf" srcId="{ACCB4DB1-A362-4D28-8785-9D5095A5ED37}" destId="{9099F776-AFA3-4791-B1BB-D03F36B349F7}" srcOrd="1" destOrd="0" presId="urn:microsoft.com/office/officeart/2005/8/layout/hierarchy2"/>
    <dgm:cxn modelId="{F6372433-9E28-4AF5-A6DC-9ED2690D02AD}" type="presParOf" srcId="{9099F776-AFA3-4791-B1BB-D03F36B349F7}" destId="{3B120E73-6498-421F-BA29-F4343C7273D2}" srcOrd="0" destOrd="0" presId="urn:microsoft.com/office/officeart/2005/8/layout/hierarchy2"/>
    <dgm:cxn modelId="{27EC9FC3-A5C9-47AA-8D12-FFCCB39BF7A5}" type="presParOf" srcId="{3B120E73-6498-421F-BA29-F4343C7273D2}" destId="{9CCAE472-F956-447B-8F3E-8278573834CB}" srcOrd="0" destOrd="0" presId="urn:microsoft.com/office/officeart/2005/8/layout/hierarchy2"/>
    <dgm:cxn modelId="{EA889C5E-ADB7-409A-80F1-64575E1D740C}" type="presParOf" srcId="{9099F776-AFA3-4791-B1BB-D03F36B349F7}" destId="{7BC37D37-A04B-417E-A2AD-B876BD354D4F}" srcOrd="1" destOrd="0" presId="urn:microsoft.com/office/officeart/2005/8/layout/hierarchy2"/>
    <dgm:cxn modelId="{F5A794F5-5BA5-4B47-AF2C-733F4FB4B88B}" type="presParOf" srcId="{7BC37D37-A04B-417E-A2AD-B876BD354D4F}" destId="{9287E208-A9CA-4632-A9F6-C8FF67867991}" srcOrd="0" destOrd="0" presId="urn:microsoft.com/office/officeart/2005/8/layout/hierarchy2"/>
    <dgm:cxn modelId="{B0AD8744-1056-4492-BC31-BFF49A1975C5}" type="presParOf" srcId="{7BC37D37-A04B-417E-A2AD-B876BD354D4F}" destId="{C4BAA671-30A7-4A59-A0FB-62738D3FB844}" srcOrd="1" destOrd="0" presId="urn:microsoft.com/office/officeart/2005/8/layout/hierarchy2"/>
    <dgm:cxn modelId="{591D34AF-5363-40F9-996F-7C465B5017E5}" type="presParOf" srcId="{9099F776-AFA3-4791-B1BB-D03F36B349F7}" destId="{C7CBB34F-8D02-44CB-B0E1-A1CB5AF85568}" srcOrd="2" destOrd="0" presId="urn:microsoft.com/office/officeart/2005/8/layout/hierarchy2"/>
    <dgm:cxn modelId="{DEDE30A4-FE71-458D-B6CB-2B8653D9F570}" type="presParOf" srcId="{C7CBB34F-8D02-44CB-B0E1-A1CB5AF85568}" destId="{A60687F9-79C3-41FF-95ED-7C1D1A1288E2}" srcOrd="0" destOrd="0" presId="urn:microsoft.com/office/officeart/2005/8/layout/hierarchy2"/>
    <dgm:cxn modelId="{2535BBCF-7302-45C8-80D7-29791AF8DA1A}" type="presParOf" srcId="{9099F776-AFA3-4791-B1BB-D03F36B349F7}" destId="{26CA8C50-F02D-4990-BCBD-0EC223F4BAE5}" srcOrd="3" destOrd="0" presId="urn:microsoft.com/office/officeart/2005/8/layout/hierarchy2"/>
    <dgm:cxn modelId="{90F75120-1C51-4532-AD2C-F29CAAC345CC}" type="presParOf" srcId="{26CA8C50-F02D-4990-BCBD-0EC223F4BAE5}" destId="{8643C2C5-3B5D-44B2-B4D6-AA0B8DB98362}" srcOrd="0" destOrd="0" presId="urn:microsoft.com/office/officeart/2005/8/layout/hierarchy2"/>
    <dgm:cxn modelId="{8154C9D5-451E-4BEC-A21B-193ABA97CC23}" type="presParOf" srcId="{26CA8C50-F02D-4990-BCBD-0EC223F4BAE5}" destId="{6CE34250-05FD-44B0-A4AF-0EFD84CF5FC3}" srcOrd="1" destOrd="0" presId="urn:microsoft.com/office/officeart/2005/8/layout/hierarchy2"/>
    <dgm:cxn modelId="{6CA929AD-6A8E-4274-8D1E-88B213EB318A}" type="presParOf" srcId="{9099F776-AFA3-4791-B1BB-D03F36B349F7}" destId="{9F1CFDD4-EA96-4D77-8726-C1D0CCA70400}" srcOrd="4" destOrd="0" presId="urn:microsoft.com/office/officeart/2005/8/layout/hierarchy2"/>
    <dgm:cxn modelId="{FAD24A97-EC8C-4F26-A803-A2FB570760AB}" type="presParOf" srcId="{9F1CFDD4-EA96-4D77-8726-C1D0CCA70400}" destId="{9993E164-51DB-403B-B3A1-B3ECCA114D60}" srcOrd="0" destOrd="0" presId="urn:microsoft.com/office/officeart/2005/8/layout/hierarchy2"/>
    <dgm:cxn modelId="{AB86E33C-0D8D-4274-8BF7-B0896003F926}" type="presParOf" srcId="{9099F776-AFA3-4791-B1BB-D03F36B349F7}" destId="{D69A0A76-D2B7-4762-928A-50A7BF4CA39D}" srcOrd="5" destOrd="0" presId="urn:microsoft.com/office/officeart/2005/8/layout/hierarchy2"/>
    <dgm:cxn modelId="{B7BF28D7-AD4B-4996-87BB-AA11EE331989}" type="presParOf" srcId="{D69A0A76-D2B7-4762-928A-50A7BF4CA39D}" destId="{63102097-E0D1-4F39-9738-7C9A5D2D0FC9}" srcOrd="0" destOrd="0" presId="urn:microsoft.com/office/officeart/2005/8/layout/hierarchy2"/>
    <dgm:cxn modelId="{812356B5-7F36-498D-AC2E-832EF4875229}" type="presParOf" srcId="{D69A0A76-D2B7-4762-928A-50A7BF4CA39D}" destId="{A3490409-8DFA-4C40-B279-05E68E05A7BC}" srcOrd="1" destOrd="0" presId="urn:microsoft.com/office/officeart/2005/8/layout/hierarchy2"/>
    <dgm:cxn modelId="{0A4B6AB8-1A8F-4BE2-A1CC-3B98C97BDD12}" type="presParOf" srcId="{9099F776-AFA3-4791-B1BB-D03F36B349F7}" destId="{AC094D64-BDD8-40B6-A7C5-59FF5AB0E9DE}" srcOrd="6" destOrd="0" presId="urn:microsoft.com/office/officeart/2005/8/layout/hierarchy2"/>
    <dgm:cxn modelId="{F85B6723-198D-4830-9A51-8CD248CE93B5}" type="presParOf" srcId="{AC094D64-BDD8-40B6-A7C5-59FF5AB0E9DE}" destId="{D081EE49-2D68-44EE-8E88-9C3AD0C94DAE}" srcOrd="0" destOrd="0" presId="urn:microsoft.com/office/officeart/2005/8/layout/hierarchy2"/>
    <dgm:cxn modelId="{F3A50080-49A3-4173-A99C-0D7CE6BAC1EB}" type="presParOf" srcId="{9099F776-AFA3-4791-B1BB-D03F36B349F7}" destId="{A7CE5A31-D594-4E6E-8DF2-5D7F26442AE6}" srcOrd="7" destOrd="0" presId="urn:microsoft.com/office/officeart/2005/8/layout/hierarchy2"/>
    <dgm:cxn modelId="{7C2E4854-AEE6-4195-9F23-23F7E7F49961}" type="presParOf" srcId="{A7CE5A31-D594-4E6E-8DF2-5D7F26442AE6}" destId="{5D2D87EC-BD0B-4EB9-9C5F-F4110D5FF9A2}" srcOrd="0" destOrd="0" presId="urn:microsoft.com/office/officeart/2005/8/layout/hierarchy2"/>
    <dgm:cxn modelId="{63AA5477-CED2-4E97-AFCA-B3A1C49782F5}" type="presParOf" srcId="{A7CE5A31-D594-4E6E-8DF2-5D7F26442AE6}" destId="{2242BA6A-A8B2-449A-BB7F-E6CF9AD5B275}" srcOrd="1" destOrd="0" presId="urn:microsoft.com/office/officeart/2005/8/layout/hierarchy2"/>
    <dgm:cxn modelId="{0F03D25C-7367-4689-8E36-1EB0E225D6F6}" type="presParOf" srcId="{9099F776-AFA3-4791-B1BB-D03F36B349F7}" destId="{C2DDB20D-CB3A-4A7F-B763-16CD186B39CB}" srcOrd="8" destOrd="0" presId="urn:microsoft.com/office/officeart/2005/8/layout/hierarchy2"/>
    <dgm:cxn modelId="{4140026E-3E07-490C-B710-34ABE1C7E796}" type="presParOf" srcId="{C2DDB20D-CB3A-4A7F-B763-16CD186B39CB}" destId="{96BB6487-99CA-499B-A4CF-F3A505814A8C}" srcOrd="0" destOrd="0" presId="urn:microsoft.com/office/officeart/2005/8/layout/hierarchy2"/>
    <dgm:cxn modelId="{9DF643F1-0D2A-4F34-8536-0F8131E1851E}" type="presParOf" srcId="{9099F776-AFA3-4791-B1BB-D03F36B349F7}" destId="{429E48B7-EBF0-43A8-8AFC-7B3D7107A8FA}" srcOrd="9" destOrd="0" presId="urn:microsoft.com/office/officeart/2005/8/layout/hierarchy2"/>
    <dgm:cxn modelId="{F285B366-578D-4172-AD20-52E9D65F7937}" type="presParOf" srcId="{429E48B7-EBF0-43A8-8AFC-7B3D7107A8FA}" destId="{8D890895-0D84-459F-8CA8-9DC42BBB9EE8}" srcOrd="0" destOrd="0" presId="urn:microsoft.com/office/officeart/2005/8/layout/hierarchy2"/>
    <dgm:cxn modelId="{2F087751-326F-48DC-994C-62771F937F01}" type="presParOf" srcId="{429E48B7-EBF0-43A8-8AFC-7B3D7107A8FA}" destId="{F5AE61AA-20C9-4078-A957-828B5BAB3486}" srcOrd="1" destOrd="0" presId="urn:microsoft.com/office/officeart/2005/8/layout/hierarchy2"/>
    <dgm:cxn modelId="{3F20E5B1-4B08-4463-BC3D-9094FD4E067D}" type="presParOf" srcId="{DBE45502-5B73-446B-BB27-B6800F46C8C0}" destId="{949A3EC2-980D-4523-B15A-4BE863C97438}" srcOrd="2" destOrd="0" presId="urn:microsoft.com/office/officeart/2005/8/layout/hierarchy2"/>
    <dgm:cxn modelId="{76DC17B5-7512-4DCB-91D6-95ECF0822C14}" type="presParOf" srcId="{949A3EC2-980D-4523-B15A-4BE863C97438}" destId="{9AD8C609-2AFD-4D3B-8223-77B9999593F2}" srcOrd="0" destOrd="0" presId="urn:microsoft.com/office/officeart/2005/8/layout/hierarchy2"/>
    <dgm:cxn modelId="{8DB81C7C-57F3-4B16-AAE1-D76DD3349646}" type="presParOf" srcId="{DBE45502-5B73-446B-BB27-B6800F46C8C0}" destId="{F8D3457D-6D83-4874-B4A4-F77BB70AAD3E}" srcOrd="3" destOrd="0" presId="urn:microsoft.com/office/officeart/2005/8/layout/hierarchy2"/>
    <dgm:cxn modelId="{FF34A4D0-5DDE-4F4E-914F-413E4C636F10}" type="presParOf" srcId="{F8D3457D-6D83-4874-B4A4-F77BB70AAD3E}" destId="{1519EBF4-F396-46E2-8CDC-6C3E2FD7DC68}" srcOrd="0" destOrd="0" presId="urn:microsoft.com/office/officeart/2005/8/layout/hierarchy2"/>
    <dgm:cxn modelId="{8B83EE80-6A3B-4A25-B56B-719FB86FEE8B}" type="presParOf" srcId="{F8D3457D-6D83-4874-B4A4-F77BB70AAD3E}" destId="{1EB7465C-AAC4-4C51-AD9B-055954F30F83}" srcOrd="1" destOrd="0" presId="urn:microsoft.com/office/officeart/2005/8/layout/hierarchy2"/>
    <dgm:cxn modelId="{BF1BF2EE-15E0-4654-9EF5-FD620A4F4CFE}" type="presParOf" srcId="{1EB7465C-AAC4-4C51-AD9B-055954F30F83}" destId="{000A06E0-982F-47E2-945E-E513F05BA66C}" srcOrd="0" destOrd="0" presId="urn:microsoft.com/office/officeart/2005/8/layout/hierarchy2"/>
    <dgm:cxn modelId="{A9943CDC-16C5-4276-99F8-00547A31A7B6}" type="presParOf" srcId="{000A06E0-982F-47E2-945E-E513F05BA66C}" destId="{A36F2AC2-706D-4CED-9CC1-CEEDEE065C22}" srcOrd="0" destOrd="0" presId="urn:microsoft.com/office/officeart/2005/8/layout/hierarchy2"/>
    <dgm:cxn modelId="{5C339618-750F-4699-AFF3-38306CA6F5D5}" type="presParOf" srcId="{1EB7465C-AAC4-4C51-AD9B-055954F30F83}" destId="{27CBA935-7ABC-4569-94C6-2145D78A8B04}" srcOrd="1" destOrd="0" presId="urn:microsoft.com/office/officeart/2005/8/layout/hierarchy2"/>
    <dgm:cxn modelId="{72613156-9E70-442A-8F8F-3DB18B653703}" type="presParOf" srcId="{27CBA935-7ABC-4569-94C6-2145D78A8B04}" destId="{80176B22-2CDC-46CA-A785-E720F71847F0}" srcOrd="0" destOrd="0" presId="urn:microsoft.com/office/officeart/2005/8/layout/hierarchy2"/>
    <dgm:cxn modelId="{C119B80B-387D-4390-A44A-1A7884DAB676}" type="presParOf" srcId="{27CBA935-7ABC-4569-94C6-2145D78A8B04}" destId="{550E40FC-52D1-4AE1-A6AF-41723CF151BA}" srcOrd="1" destOrd="0" presId="urn:microsoft.com/office/officeart/2005/8/layout/hierarchy2"/>
    <dgm:cxn modelId="{2E2CE70B-3A35-41C1-8B1B-E37E3DAC3FAB}" type="presParOf" srcId="{1EB7465C-AAC4-4C51-AD9B-055954F30F83}" destId="{EED8734A-1ACD-4D66-A971-5241C0703CC4}" srcOrd="2" destOrd="0" presId="urn:microsoft.com/office/officeart/2005/8/layout/hierarchy2"/>
    <dgm:cxn modelId="{B9E8778A-223A-4C11-B090-9BA9035C489B}" type="presParOf" srcId="{EED8734A-1ACD-4D66-A971-5241C0703CC4}" destId="{DADD3A83-5F9E-471F-9AD1-FBB1B8B2C58F}" srcOrd="0" destOrd="0" presId="urn:microsoft.com/office/officeart/2005/8/layout/hierarchy2"/>
    <dgm:cxn modelId="{7EFD8B98-8957-43F1-87E4-EC1488C8E964}" type="presParOf" srcId="{1EB7465C-AAC4-4C51-AD9B-055954F30F83}" destId="{37427E46-A844-4092-9862-365AF2B1A057}" srcOrd="3" destOrd="0" presId="urn:microsoft.com/office/officeart/2005/8/layout/hierarchy2"/>
    <dgm:cxn modelId="{5F32BF51-F0AA-40ED-8A52-5C528C8763C2}" type="presParOf" srcId="{37427E46-A844-4092-9862-365AF2B1A057}" destId="{1164D3E0-EDB1-4EDC-874B-059C9B54A445}" srcOrd="0" destOrd="0" presId="urn:microsoft.com/office/officeart/2005/8/layout/hierarchy2"/>
    <dgm:cxn modelId="{5402D29C-93C0-48C7-A903-29F99BC3000A}" type="presParOf" srcId="{37427E46-A844-4092-9862-365AF2B1A057}" destId="{6905497A-F235-4391-859B-6B6E244DAD35}" srcOrd="1" destOrd="0" presId="urn:microsoft.com/office/officeart/2005/8/layout/hierarchy2"/>
    <dgm:cxn modelId="{F6E8503D-AFE7-4D9D-A507-FFF23DDBFFE9}" type="presParOf" srcId="{1EB7465C-AAC4-4C51-AD9B-055954F30F83}" destId="{62EAEB57-9903-4992-AC5B-2B5778BEF31A}" srcOrd="4" destOrd="0" presId="urn:microsoft.com/office/officeart/2005/8/layout/hierarchy2"/>
    <dgm:cxn modelId="{846CD6E9-4D66-47D4-9934-492D8C30C42B}" type="presParOf" srcId="{62EAEB57-9903-4992-AC5B-2B5778BEF31A}" destId="{F9DA6F04-2579-434F-9139-BD08E9B71949}" srcOrd="0" destOrd="0" presId="urn:microsoft.com/office/officeart/2005/8/layout/hierarchy2"/>
    <dgm:cxn modelId="{D2492923-797F-4100-89C8-884AC6ED2CD4}" type="presParOf" srcId="{1EB7465C-AAC4-4C51-AD9B-055954F30F83}" destId="{665901C2-FE98-4CE8-BC34-CE69598B1F84}" srcOrd="5" destOrd="0" presId="urn:microsoft.com/office/officeart/2005/8/layout/hierarchy2"/>
    <dgm:cxn modelId="{377FCFA4-5BC2-4776-B06C-B25C066DA9B6}" type="presParOf" srcId="{665901C2-FE98-4CE8-BC34-CE69598B1F84}" destId="{05A4B474-1329-4C12-BB9F-6C3BC351C21E}" srcOrd="0" destOrd="0" presId="urn:microsoft.com/office/officeart/2005/8/layout/hierarchy2"/>
    <dgm:cxn modelId="{72FEA831-37F6-4B0E-9649-2FA46E2F02E3}" type="presParOf" srcId="{665901C2-FE98-4CE8-BC34-CE69598B1F84}" destId="{11D8E353-FBBF-456C-85CE-27F6893F6C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D4F62-1235-4876-8E3C-ACF7080C158D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656D90-F81C-481C-8E83-0C2C41A522D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Instrumentation</a:t>
          </a:r>
          <a:endParaRPr lang="en-US" dirty="0"/>
        </a:p>
      </dgm:t>
    </dgm:pt>
    <dgm:pt modelId="{19075FD5-F2CF-409A-8E5F-07BBF9279BFB}" type="parTrans" cxnId="{6CA29AB1-9379-41BB-AD28-87BEB02AAD35}">
      <dgm:prSet/>
      <dgm:spPr/>
      <dgm:t>
        <a:bodyPr/>
        <a:lstStyle/>
        <a:p>
          <a:endParaRPr lang="en-US"/>
        </a:p>
      </dgm:t>
    </dgm:pt>
    <dgm:pt modelId="{4707FC77-CF51-4013-9AE0-9EAE1ED79CF2}" type="sibTrans" cxnId="{6CA29AB1-9379-41BB-AD28-87BEB02AAD35}">
      <dgm:prSet/>
      <dgm:spPr/>
      <dgm:t>
        <a:bodyPr/>
        <a:lstStyle/>
        <a:p>
          <a:endParaRPr lang="en-US"/>
        </a:p>
      </dgm:t>
    </dgm:pt>
    <dgm:pt modelId="{7E680D94-8A32-451A-A734-9D5BE3618BC9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Ac. </a:t>
          </a:r>
          <a:r>
            <a:rPr lang="en-US" dirty="0" err="1" smtClean="0"/>
            <a:t>Gtr</a:t>
          </a:r>
          <a:r>
            <a:rPr lang="en-US" dirty="0" smtClean="0"/>
            <a:t>; El. Bs; Dr Kit</a:t>
          </a:r>
          <a:endParaRPr lang="en-US" dirty="0"/>
        </a:p>
      </dgm:t>
    </dgm:pt>
    <dgm:pt modelId="{BED3DE9A-F24C-4AD0-9A10-8A3C3447A163}" type="parTrans" cxnId="{B7C93C77-C651-475C-B5A3-9461BAF0BCF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E91D5CD-A5EC-42D6-A062-B2035DC8D476}" type="sibTrans" cxnId="{B7C93C77-C651-475C-B5A3-9461BAF0BCFA}">
      <dgm:prSet/>
      <dgm:spPr/>
      <dgm:t>
        <a:bodyPr/>
        <a:lstStyle/>
        <a:p>
          <a:endParaRPr lang="en-US"/>
        </a:p>
      </dgm:t>
    </dgm:pt>
    <dgm:pt modelId="{F5EFBAC7-C4D9-4F99-B327-1C3D28F52CA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Subject</a:t>
          </a:r>
          <a:endParaRPr lang="en-US" dirty="0"/>
        </a:p>
      </dgm:t>
    </dgm:pt>
    <dgm:pt modelId="{28673883-BB4B-47E5-8A60-66E13BD61D33}" type="parTrans" cxnId="{D108FC74-BB1A-4C9F-BA4B-C83E499FD581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FF47C5D-5858-45D0-897C-A840D56CEBE7}" type="sibTrans" cxnId="{D108FC74-BB1A-4C9F-BA4B-C83E499FD581}">
      <dgm:prSet/>
      <dgm:spPr/>
      <dgm:t>
        <a:bodyPr/>
        <a:lstStyle/>
        <a:p>
          <a:endParaRPr lang="en-US"/>
        </a:p>
      </dgm:t>
    </dgm:pt>
    <dgm:pt modelId="{9E5D3E66-EB08-41AC-B946-F4F4D2F69284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Love</a:t>
          </a:r>
          <a:endParaRPr lang="en-US" dirty="0"/>
        </a:p>
      </dgm:t>
    </dgm:pt>
    <dgm:pt modelId="{28E52D67-920E-4ED2-8DB6-59543AE5E389}" type="parTrans" cxnId="{CB5CCDCA-6D0B-46FD-8E76-438781CD2D2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5CA0026-D3C7-42BC-B9C9-3BFAF8500BDB}" type="sibTrans" cxnId="{CB5CCDCA-6D0B-46FD-8E76-438781CD2D2B}">
      <dgm:prSet/>
      <dgm:spPr/>
      <dgm:t>
        <a:bodyPr/>
        <a:lstStyle/>
        <a:p>
          <a:endParaRPr lang="en-US"/>
        </a:p>
      </dgm:t>
    </dgm:pt>
    <dgm:pt modelId="{1A8C705F-21E2-44AB-8437-B4512D59285F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Rural concerns</a:t>
          </a:r>
          <a:endParaRPr lang="en-US" dirty="0"/>
        </a:p>
      </dgm:t>
    </dgm:pt>
    <dgm:pt modelId="{99760920-CBA9-4C2B-AA15-F367DD54187D}" type="parTrans" cxnId="{D353F6EB-6E30-4B16-91E4-4DDDE88AE63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477E638-466E-4E8C-AB27-5215D3886575}" type="sibTrans" cxnId="{D353F6EB-6E30-4B16-91E4-4DDDE88AE63B}">
      <dgm:prSet/>
      <dgm:spPr/>
      <dgm:t>
        <a:bodyPr/>
        <a:lstStyle/>
        <a:p>
          <a:endParaRPr lang="en-US"/>
        </a:p>
      </dgm:t>
    </dgm:pt>
    <dgm:pt modelId="{44F7D88D-BBA2-40E8-A33C-1010D46F0D2D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Lyric rhythm</a:t>
          </a:r>
          <a:endParaRPr lang="en-US" dirty="0"/>
        </a:p>
      </dgm:t>
    </dgm:pt>
    <dgm:pt modelId="{0A006D74-D653-413D-8430-41913F2943E3}" type="parTrans" cxnId="{75771EF0-62B6-4CD7-85E0-926E036F08D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82F9F573-0E80-4F88-86FD-A63EE63BE2D9}" type="sibTrans" cxnId="{75771EF0-62B6-4CD7-85E0-926E036F08DD}">
      <dgm:prSet/>
      <dgm:spPr/>
      <dgm:t>
        <a:bodyPr/>
        <a:lstStyle/>
        <a:p>
          <a:endParaRPr lang="en-US"/>
        </a:p>
      </dgm:t>
    </dgm:pt>
    <dgm:pt modelId="{63BB91BC-268B-4053-B258-CA363F20B5F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5B643D31-EFDF-408A-9B01-EB7286AAB83E}" type="parTrans" cxnId="{F4C16558-3F02-4808-B096-8913D8144EF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584A335-7E46-4429-9144-F47E5284C088}" type="sibTrans" cxnId="{F4C16558-3F02-4808-B096-8913D8144EF3}">
      <dgm:prSet/>
      <dgm:spPr/>
      <dgm:t>
        <a:bodyPr/>
        <a:lstStyle/>
        <a:p>
          <a:endParaRPr lang="en-US"/>
        </a:p>
      </dgm:t>
    </dgm:pt>
    <dgm:pt modelId="{41100CFE-BF0B-4178-BFD9-73BE01F033FB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Country</a:t>
          </a:r>
          <a:endParaRPr lang="en-US" dirty="0"/>
        </a:p>
      </dgm:t>
    </dgm:pt>
    <dgm:pt modelId="{5520DB44-AA1D-462C-87D2-091C2D137BB2}" type="parTrans" cxnId="{5F6A0856-82DB-49BE-9547-76A404FCB57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A44DF6CD-BBA5-47A9-8307-1923B71F40F2}" type="sibTrans" cxnId="{5F6A0856-82DB-49BE-9547-76A404FCB579}">
      <dgm:prSet/>
      <dgm:spPr/>
      <dgm:t>
        <a:bodyPr/>
        <a:lstStyle/>
        <a:p>
          <a:endParaRPr lang="en-US"/>
        </a:p>
      </dgm:t>
    </dgm:pt>
    <dgm:pt modelId="{7207E33C-5788-4224-8717-FA81993E24D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Rural</a:t>
          </a:r>
          <a:endParaRPr lang="en-US" dirty="0"/>
        </a:p>
      </dgm:t>
    </dgm:pt>
    <dgm:pt modelId="{CC6C8029-6785-43C5-9B9F-9FB8DD69C84B}" type="parTrans" cxnId="{A3A1492C-44A6-4A78-8AA7-4B23214FF90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67160CE6-BDE4-4AA2-9428-193B0D7AC8FF}" type="sibTrans" cxnId="{A3A1492C-44A6-4A78-8AA7-4B23214FF906}">
      <dgm:prSet/>
      <dgm:spPr/>
      <dgm:t>
        <a:bodyPr/>
        <a:lstStyle/>
        <a:p>
          <a:endParaRPr lang="en-US"/>
        </a:p>
      </dgm:t>
    </dgm:pt>
    <dgm:pt modelId="{8C713932-3FD2-4FAE-8147-A53F2F8A0E5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Underground</a:t>
          </a:r>
          <a:endParaRPr lang="en-US" dirty="0"/>
        </a:p>
      </dgm:t>
    </dgm:pt>
    <dgm:pt modelId="{E4C09C6E-C042-4B33-AE5F-E46298478FF2}" type="parTrans" cxnId="{00ED583B-F327-462B-9005-307D3ADF6A9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DE281D2-8AF4-4C6A-A9AC-B5E5E5AD0311}" type="sibTrans" cxnId="{00ED583B-F327-462B-9005-307D3ADF6A90}">
      <dgm:prSet/>
      <dgm:spPr/>
      <dgm:t>
        <a:bodyPr/>
        <a:lstStyle/>
        <a:p>
          <a:endParaRPr lang="en-US"/>
        </a:p>
      </dgm:t>
    </dgm:pt>
    <dgm:pt modelId="{E4D64ADD-795B-4AD5-B600-12522C71EA4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Singer/songwriter</a:t>
          </a:r>
          <a:endParaRPr lang="en-US" dirty="0"/>
        </a:p>
      </dgm:t>
    </dgm:pt>
    <dgm:pt modelId="{BAC49AAA-E38E-48B5-9E4C-094A27FC7AA2}" type="parTrans" cxnId="{D5126F73-99A1-4803-85D0-451275A402B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BE2C0F6-F56B-4290-9E21-1D40C062A299}" type="sibTrans" cxnId="{D5126F73-99A1-4803-85D0-451275A402B4}">
      <dgm:prSet/>
      <dgm:spPr/>
      <dgm:t>
        <a:bodyPr/>
        <a:lstStyle/>
        <a:p>
          <a:endParaRPr lang="en-US"/>
        </a:p>
      </dgm:t>
    </dgm:pt>
    <dgm:pt modelId="{CCC1C76E-9E99-4D11-94A3-834C6585E8B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Style</a:t>
          </a:r>
          <a:endParaRPr lang="en-US" dirty="0"/>
        </a:p>
      </dgm:t>
    </dgm:pt>
    <dgm:pt modelId="{0020D387-EB55-4640-BD72-6309875BA301}" type="parTrans" cxnId="{AF2F9440-45E8-49E5-A1E4-0A82C9BD5B0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298AE307-DE20-4793-B897-37F7FF699DD7}" type="sibTrans" cxnId="{AF2F9440-45E8-49E5-A1E4-0A82C9BD5B0D}">
      <dgm:prSet/>
      <dgm:spPr/>
      <dgm:t>
        <a:bodyPr/>
        <a:lstStyle/>
        <a:p>
          <a:endParaRPr lang="en-US"/>
        </a:p>
      </dgm:t>
    </dgm:pt>
    <dgm:pt modelId="{7A0493B3-09B1-433F-9928-493B2C919A75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Country</a:t>
          </a:r>
          <a:endParaRPr lang="en-US" dirty="0"/>
        </a:p>
      </dgm:t>
    </dgm:pt>
    <dgm:pt modelId="{C1AA63A0-4A92-4164-B852-B8D3E0DD5D9E}" type="parTrans" cxnId="{BFBA67BF-C084-46D7-9246-83F94820E8A1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D5EA003-0A2B-48AA-BBF8-B0ACE349BB82}" type="sibTrans" cxnId="{BFBA67BF-C084-46D7-9246-83F94820E8A1}">
      <dgm:prSet/>
      <dgm:spPr/>
      <dgm:t>
        <a:bodyPr/>
        <a:lstStyle/>
        <a:p>
          <a:endParaRPr lang="en-US"/>
        </a:p>
      </dgm:t>
    </dgm:pt>
    <dgm:pt modelId="{F0C69AE6-C9DC-4C7F-A0D4-51EB1ACF186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Folk</a:t>
          </a:r>
          <a:endParaRPr lang="en-US" dirty="0"/>
        </a:p>
      </dgm:t>
    </dgm:pt>
    <dgm:pt modelId="{E42CE6F4-F798-4485-A5AF-E81EBF6E6686}" type="parTrans" cxnId="{FBB43903-2D7E-44A7-A78B-1D9067D0115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31AC0EA-DA31-4B85-B777-BE9C3947F07A}" type="sibTrans" cxnId="{FBB43903-2D7E-44A7-A78B-1D9067D01158}">
      <dgm:prSet/>
      <dgm:spPr/>
      <dgm:t>
        <a:bodyPr/>
        <a:lstStyle/>
        <a:p>
          <a:endParaRPr lang="en-US"/>
        </a:p>
      </dgm:t>
    </dgm:pt>
    <dgm:pt modelId="{F1550945-AEA6-4FB2-8AE5-92352C57B56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Class/Ac. Rock</a:t>
          </a:r>
          <a:endParaRPr lang="en-US" dirty="0"/>
        </a:p>
      </dgm:t>
    </dgm:pt>
    <dgm:pt modelId="{2EA71A2E-2DAF-43D9-959F-11BB2626AFB1}" type="parTrans" cxnId="{3521AD55-F063-4C84-9101-7CF6021C829C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96EE653-0FC4-4EE1-B989-5F1E061E4D59}" type="sibTrans" cxnId="{3521AD55-F063-4C84-9101-7CF6021C829C}">
      <dgm:prSet/>
      <dgm:spPr/>
      <dgm:t>
        <a:bodyPr/>
        <a:lstStyle/>
        <a:p>
          <a:endParaRPr lang="en-US"/>
        </a:p>
      </dgm:t>
    </dgm:pt>
    <dgm:pt modelId="{CB52A8F7-6B47-4D8C-AC36-CA57381EBC75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Alt. Rock</a:t>
          </a:r>
          <a:endParaRPr lang="en-US" dirty="0"/>
        </a:p>
      </dgm:t>
    </dgm:pt>
    <dgm:pt modelId="{2D71792A-7482-49A1-B999-0235984E13DA}" type="parTrans" cxnId="{ACD4E846-022C-49FE-A36C-640A998405AE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3455EE4-D253-4A97-8768-3C5CB3B4B7B4}" type="sibTrans" cxnId="{ACD4E846-022C-49FE-A36C-640A998405AE}">
      <dgm:prSet/>
      <dgm:spPr/>
      <dgm:t>
        <a:bodyPr/>
        <a:lstStyle/>
        <a:p>
          <a:endParaRPr lang="en-US"/>
        </a:p>
      </dgm:t>
    </dgm:pt>
    <dgm:pt modelId="{8397BF66-0270-4319-B678-3A76BEA5AB2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Rhyme</a:t>
          </a:r>
          <a:endParaRPr lang="en-US" dirty="0"/>
        </a:p>
      </dgm:t>
    </dgm:pt>
    <dgm:pt modelId="{35759191-3C0C-4BF3-98D1-C546E2D6E811}" type="parTrans" cxnId="{EE37C6DE-509B-4075-A607-101C245D49E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B319D17-D732-4183-9406-A0D57B47994D}" type="sibTrans" cxnId="{EE37C6DE-509B-4075-A607-101C245D49E0}">
      <dgm:prSet/>
      <dgm:spPr/>
      <dgm:t>
        <a:bodyPr/>
        <a:lstStyle/>
        <a:p>
          <a:endParaRPr lang="en-US"/>
        </a:p>
      </dgm:t>
    </dgm:pt>
    <dgm:pt modelId="{9040B963-B631-4745-8B5C-600F163FC57B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No blank verse</a:t>
          </a:r>
          <a:endParaRPr lang="en-US" dirty="0"/>
        </a:p>
      </dgm:t>
    </dgm:pt>
    <dgm:pt modelId="{EF025EC8-06D3-4488-A668-A988552B9651}" type="parTrans" cxnId="{E9B6DEBA-66A1-48BF-BC94-73718B5AD6A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A5C330B-AE6A-4715-9E84-390CC70EDD5C}" type="sibTrans" cxnId="{E9B6DEBA-66A1-48BF-BC94-73718B5AD6AF}">
      <dgm:prSet/>
      <dgm:spPr/>
      <dgm:t>
        <a:bodyPr/>
        <a:lstStyle/>
        <a:p>
          <a:endParaRPr lang="en-US"/>
        </a:p>
      </dgm:t>
    </dgm:pt>
    <dgm:pt modelId="{441F7A5D-53C8-400C-9FD4-D4B53B6C41D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Four-bar phrases</a:t>
          </a:r>
          <a:endParaRPr lang="en-US" dirty="0"/>
        </a:p>
      </dgm:t>
    </dgm:pt>
    <dgm:pt modelId="{35C2F887-0573-467B-A024-49459B7F7CE9}" type="parTrans" cxnId="{E5DEBB54-EE47-4831-AE13-4A59F1541E75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284606DA-133C-4583-AE06-2962F4234BA8}" type="sibTrans" cxnId="{E5DEBB54-EE47-4831-AE13-4A59F1541E75}">
      <dgm:prSet/>
      <dgm:spPr/>
      <dgm:t>
        <a:bodyPr/>
        <a:lstStyle/>
        <a:p>
          <a:endParaRPr lang="en-US"/>
        </a:p>
      </dgm:t>
    </dgm:pt>
    <dgm:pt modelId="{F1D395C9-BA92-4971-A33B-B1BDD6A91A50}" type="pres">
      <dgm:prSet presAssocID="{B31D4F62-1235-4876-8E3C-ACF7080C15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5B7C7-416A-4FE6-B2D1-2338FEAFE320}" type="pres">
      <dgm:prSet presAssocID="{9A656D90-F81C-481C-8E83-0C2C41A522D3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79FAE4E-EA5C-4C0E-948C-7902E933E614}" type="pres">
      <dgm:prSet presAssocID="{9A656D90-F81C-481C-8E83-0C2C41A52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8A81-8534-4E6C-8022-C02A1E84781A}" type="pres">
      <dgm:prSet presAssocID="{9A656D90-F81C-481C-8E83-0C2C41A522D3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AE19928-1DC5-462A-9F76-95B69E0A8B5F}" type="pres">
      <dgm:prSet presAssocID="{BED3DE9A-F24C-4AD0-9A10-8A3C3447A16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59A0984-78E6-43E3-B6C2-FF08082BBA46}" type="pres">
      <dgm:prSet presAssocID="{BED3DE9A-F24C-4AD0-9A10-8A3C3447A16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643FD2C-2695-45A5-8DE6-A8E7E91F64FC}" type="pres">
      <dgm:prSet presAssocID="{7E680D94-8A32-451A-A734-9D5BE3618BC9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2F53464-546B-4FF9-B373-376811DFFCB9}" type="pres">
      <dgm:prSet presAssocID="{7E680D94-8A32-451A-A734-9D5BE3618BC9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11725-735B-44CD-8643-766D49AB401B}" type="pres">
      <dgm:prSet presAssocID="{7E680D94-8A32-451A-A734-9D5BE3618BC9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7F6D691-8004-4168-B3E3-028D0331006C}" type="pres">
      <dgm:prSet presAssocID="{5B643D31-EFDF-408A-9B01-EB7286AAB83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08ECEA3-0D5C-41FD-8886-D00B7DA0C11E}" type="pres">
      <dgm:prSet presAssocID="{5B643D31-EFDF-408A-9B01-EB7286AAB83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45713575-4ABB-41D2-846A-FFC41A00E453}" type="pres">
      <dgm:prSet presAssocID="{63BB91BC-268B-4053-B258-CA363F20B5F8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933684D-65D0-4EAC-8EA2-A5055F5984DF}" type="pres">
      <dgm:prSet presAssocID="{63BB91BC-268B-4053-B258-CA363F20B5F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3520C-D345-43DE-9819-C3CA8FEF2784}" type="pres">
      <dgm:prSet presAssocID="{63BB91BC-268B-4053-B258-CA363F20B5F8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4444DE4-F0DF-499A-B6F4-7A3C8CCC0C18}" type="pres">
      <dgm:prSet presAssocID="{5520DB44-AA1D-462C-87D2-091C2D137BB2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9F6943D7-D34E-4FAD-9CB9-3BBA6F311EFF}" type="pres">
      <dgm:prSet presAssocID="{5520DB44-AA1D-462C-87D2-091C2D137BB2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3AA6D5A3-9231-43C9-B25E-E33EF78862DD}" type="pres">
      <dgm:prSet presAssocID="{41100CFE-BF0B-4178-BFD9-73BE01F033FB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2F93426-D679-4DF7-B49E-DABC479B96C7}" type="pres">
      <dgm:prSet presAssocID="{41100CFE-BF0B-4178-BFD9-73BE01F033FB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BADD1-9DE5-42BC-86F3-9B2F1AB44736}" type="pres">
      <dgm:prSet presAssocID="{41100CFE-BF0B-4178-BFD9-73BE01F033FB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05FE584-7860-486F-9068-E882DAFB1518}" type="pres">
      <dgm:prSet presAssocID="{CC6C8029-6785-43C5-9B9F-9FB8DD69C84B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A05AFD99-60BA-43CC-AA0C-6745B92A0D28}" type="pres">
      <dgm:prSet presAssocID="{CC6C8029-6785-43C5-9B9F-9FB8DD69C84B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A96AD65A-0EAD-410D-BA11-F3FC430CF41C}" type="pres">
      <dgm:prSet presAssocID="{7207E33C-5788-4224-8717-FA81993E24D8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ABA35E-10BE-4BAD-A049-27CE3480491D}" type="pres">
      <dgm:prSet presAssocID="{7207E33C-5788-4224-8717-FA81993E24D8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6E2A3-226F-41A1-B480-548AF8649866}" type="pres">
      <dgm:prSet presAssocID="{7207E33C-5788-4224-8717-FA81993E24D8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483FAD8-DA7B-417C-88BE-DBBF701ED963}" type="pres">
      <dgm:prSet presAssocID="{E4C09C6E-C042-4B33-AE5F-E46298478FF2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9296C68C-2179-4D20-9337-3E745B7791C8}" type="pres">
      <dgm:prSet presAssocID="{E4C09C6E-C042-4B33-AE5F-E46298478FF2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8D5BB041-E436-498A-82EF-CDA9D7EBEFFE}" type="pres">
      <dgm:prSet presAssocID="{8C713932-3FD2-4FAE-8147-A53F2F8A0E5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F0B4AB9-5289-4E4E-95F9-5A3C60F2D0E6}" type="pres">
      <dgm:prSet presAssocID="{8C713932-3FD2-4FAE-8147-A53F2F8A0E5E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BF205-FCBC-493E-99B6-DFD2D4F56509}" type="pres">
      <dgm:prSet presAssocID="{8C713932-3FD2-4FAE-8147-A53F2F8A0E5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407F2AC-FBF5-49F4-84EB-5958FD95055A}" type="pres">
      <dgm:prSet presAssocID="{BAC49AAA-E38E-48B5-9E4C-094A27FC7AA2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09BB17A4-CA1D-4F89-8ACE-DD8F13CE7AA8}" type="pres">
      <dgm:prSet presAssocID="{BAC49AAA-E38E-48B5-9E4C-094A27FC7AA2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60CDEEEA-9F1F-4DF0-AF1A-70C3F57D28EF}" type="pres">
      <dgm:prSet presAssocID="{E4D64ADD-795B-4AD5-B600-12522C71EA43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468E7C0-9628-4A4E-A458-FAC06F3432D0}" type="pres">
      <dgm:prSet presAssocID="{E4D64ADD-795B-4AD5-B600-12522C71EA43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67AC86-FE0D-4E26-A2EF-53EFB6538BE9}" type="pres">
      <dgm:prSet presAssocID="{E4D64ADD-795B-4AD5-B600-12522C71EA43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8083BBC-8508-4B2E-996B-0FCFB8F470CF}" type="pres">
      <dgm:prSet presAssocID="{0020D387-EB55-4640-BD72-6309875BA301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EFFD9F6F-6041-49D7-94D7-F93A57660DDA}" type="pres">
      <dgm:prSet presAssocID="{0020D387-EB55-4640-BD72-6309875BA301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8C684D8-F22B-49AF-A237-02C7003C9B51}" type="pres">
      <dgm:prSet presAssocID="{CCC1C76E-9E99-4D11-94A3-834C6585E8B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215082-4E17-4D32-A236-A75944D2F6DD}" type="pres">
      <dgm:prSet presAssocID="{CCC1C76E-9E99-4D11-94A3-834C6585E8B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6EEF5-DB17-416F-9B0D-7F74EF17B431}" type="pres">
      <dgm:prSet presAssocID="{CCC1C76E-9E99-4D11-94A3-834C6585E8B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79F572D-E6FD-4F22-A964-904AECBAF9A7}" type="pres">
      <dgm:prSet presAssocID="{C1AA63A0-4A92-4164-B852-B8D3E0DD5D9E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8FF19D02-59DB-4EC4-9B57-13F7F6A83A5E}" type="pres">
      <dgm:prSet presAssocID="{C1AA63A0-4A92-4164-B852-B8D3E0DD5D9E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8FE9083F-5DCA-437E-A8BC-E3A888D2F618}" type="pres">
      <dgm:prSet presAssocID="{7A0493B3-09B1-433F-9928-493B2C919A75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45E1E87-8AB9-4615-82A6-3C3B5F9C58A7}" type="pres">
      <dgm:prSet presAssocID="{7A0493B3-09B1-433F-9928-493B2C919A75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95B12-AE09-4A10-ACA6-13BE2498ED71}" type="pres">
      <dgm:prSet presAssocID="{7A0493B3-09B1-433F-9928-493B2C919A75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DF966A0-8338-467E-9F3C-D74736B1AAD2}" type="pres">
      <dgm:prSet presAssocID="{E42CE6F4-F798-4485-A5AF-E81EBF6E6686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37CDA8EA-1C66-4C78-A10F-7B52572973AC}" type="pres">
      <dgm:prSet presAssocID="{E42CE6F4-F798-4485-A5AF-E81EBF6E6686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080ABB6C-5522-4882-BEB4-CEDD61778340}" type="pres">
      <dgm:prSet presAssocID="{F0C69AE6-C9DC-4C7F-A0D4-51EB1ACF186C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E46389A-48F2-4B63-B4AD-F342DBF2A768}" type="pres">
      <dgm:prSet presAssocID="{F0C69AE6-C9DC-4C7F-A0D4-51EB1ACF186C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3CCF3-3F0F-4D81-9E91-ECF674D37071}" type="pres">
      <dgm:prSet presAssocID="{F0C69AE6-C9DC-4C7F-A0D4-51EB1ACF186C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A153745-2F85-4868-86FC-7F6664DC6BBC}" type="pres">
      <dgm:prSet presAssocID="{2EA71A2E-2DAF-43D9-959F-11BB2626AFB1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F7439A93-E3A9-4C77-8DDB-FACC243A7EFF}" type="pres">
      <dgm:prSet presAssocID="{2EA71A2E-2DAF-43D9-959F-11BB2626AFB1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747E4475-338A-4271-A565-D81ABBC8BD29}" type="pres">
      <dgm:prSet presAssocID="{F1550945-AEA6-4FB2-8AE5-92352C57B56A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74F8830-F322-4611-BE14-FD43D104D84B}" type="pres">
      <dgm:prSet presAssocID="{F1550945-AEA6-4FB2-8AE5-92352C57B56A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68A32-0A94-4800-8499-BE702165DBFF}" type="pres">
      <dgm:prSet presAssocID="{F1550945-AEA6-4FB2-8AE5-92352C57B56A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9438805-2DF2-449C-B40D-59BA25E510BD}" type="pres">
      <dgm:prSet presAssocID="{2D71792A-7482-49A1-B999-0235984E13DA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FDC32B8E-37F2-4E08-8B7A-4F0187F7CBCD}" type="pres">
      <dgm:prSet presAssocID="{2D71792A-7482-49A1-B999-0235984E13DA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C3C8563A-8922-4237-801F-F7BA785B7588}" type="pres">
      <dgm:prSet presAssocID="{CB52A8F7-6B47-4D8C-AC36-CA57381EBC75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A6826C-CEFE-40D1-B399-5AB35E672595}" type="pres">
      <dgm:prSet presAssocID="{CB52A8F7-6B47-4D8C-AC36-CA57381EBC75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7130C-E411-4731-9BAE-A6657E18690D}" type="pres">
      <dgm:prSet presAssocID="{CB52A8F7-6B47-4D8C-AC36-CA57381EBC75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2EAEB57-9903-4992-AC5B-2B5778BEF31A}" type="pres">
      <dgm:prSet presAssocID="{28673883-BB4B-47E5-8A60-66E13BD61D3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9DA6F04-2579-434F-9139-BD08E9B71949}" type="pres">
      <dgm:prSet presAssocID="{28673883-BB4B-47E5-8A60-66E13BD61D3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65901C2-FE98-4CE8-BC34-CE69598B1F84}" type="pres">
      <dgm:prSet presAssocID="{F5EFBAC7-C4D9-4F99-B327-1C3D28F52CA3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5A4B474-1329-4C12-BB9F-6C3BC351C21E}" type="pres">
      <dgm:prSet presAssocID="{F5EFBAC7-C4D9-4F99-B327-1C3D28F52CA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8E353-FBBF-456C-85CE-27F6893F6C95}" type="pres">
      <dgm:prSet presAssocID="{F5EFBAC7-C4D9-4F99-B327-1C3D28F52CA3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0BD139C-46B6-490E-9FF9-7AD1FE353B56}" type="pres">
      <dgm:prSet presAssocID="{28E52D67-920E-4ED2-8DB6-59543AE5E389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6642B2FD-5046-4AAA-9CF8-8A93902D42FD}" type="pres">
      <dgm:prSet presAssocID="{28E52D67-920E-4ED2-8DB6-59543AE5E389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0121DC87-7A90-411C-BAC5-0473BC7FF436}" type="pres">
      <dgm:prSet presAssocID="{9E5D3E66-EB08-41AC-B946-F4F4D2F69284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C989A4-41D4-453C-A4DD-AD7E30561D1E}" type="pres">
      <dgm:prSet presAssocID="{9E5D3E66-EB08-41AC-B946-F4F4D2F69284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C94F0-C5CB-4CF9-AF66-45E519FB5095}" type="pres">
      <dgm:prSet presAssocID="{9E5D3E66-EB08-41AC-B946-F4F4D2F69284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449E0F6-55B5-4940-BCAE-4FE294DDB942}" type="pres">
      <dgm:prSet presAssocID="{99760920-CBA9-4C2B-AA15-F367DD54187D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79BEFEF7-27C9-4B3C-8E84-736B37F42E6C}" type="pres">
      <dgm:prSet presAssocID="{99760920-CBA9-4C2B-AA15-F367DD54187D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4FDFB23E-28B9-4CF7-8F55-DE834F4C3561}" type="pres">
      <dgm:prSet presAssocID="{1A8C705F-21E2-44AB-8437-B4512D59285F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7FBCD2F-2836-4ADB-8DE8-2987E3D30B4B}" type="pres">
      <dgm:prSet presAssocID="{1A8C705F-21E2-44AB-8437-B4512D59285F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11C8-2C2C-490A-A269-8694E6689D1A}" type="pres">
      <dgm:prSet presAssocID="{1A8C705F-21E2-44AB-8437-B4512D59285F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668620C-EDD8-4723-81DF-01BB284D66EB}" type="pres">
      <dgm:prSet presAssocID="{0A006D74-D653-413D-8430-41913F2943E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FB20E11-CF45-44E8-A366-99F9E9FD2F60}" type="pres">
      <dgm:prSet presAssocID="{0A006D74-D653-413D-8430-41913F2943E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554417B-4ECD-481C-A36E-155AFC2430F7}" type="pres">
      <dgm:prSet presAssocID="{44F7D88D-BBA2-40E8-A33C-1010D46F0D2D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058CB7-4AF1-4D53-9622-141A196C27A8}" type="pres">
      <dgm:prSet presAssocID="{44F7D88D-BBA2-40E8-A33C-1010D46F0D2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06380-B75B-4061-A0F7-3CFCE6E03E56}" type="pres">
      <dgm:prSet presAssocID="{44F7D88D-BBA2-40E8-A33C-1010D46F0D2D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28AA89F-6ECE-489F-B885-6E1DC181C7B1}" type="pres">
      <dgm:prSet presAssocID="{35759191-3C0C-4BF3-98D1-C546E2D6E811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D4C4C550-35A1-41BC-9CA8-40B614059A4B}" type="pres">
      <dgm:prSet presAssocID="{35759191-3C0C-4BF3-98D1-C546E2D6E811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3E17F3BC-CCC6-4357-98BA-6280E6BE5383}" type="pres">
      <dgm:prSet presAssocID="{8397BF66-0270-4319-B678-3A76BEA5AB2C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748CD3F-C61F-475B-ADE5-65E3259D6C43}" type="pres">
      <dgm:prSet presAssocID="{8397BF66-0270-4319-B678-3A76BEA5AB2C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53108-085B-4602-B512-64B8F821EBB3}" type="pres">
      <dgm:prSet presAssocID="{8397BF66-0270-4319-B678-3A76BEA5AB2C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8B80EBE-9275-4B52-942E-EE2C1172D13B}" type="pres">
      <dgm:prSet presAssocID="{EF025EC8-06D3-4488-A668-A988552B9651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2674E827-1FB9-45DC-BE61-E43B13679C90}" type="pres">
      <dgm:prSet presAssocID="{EF025EC8-06D3-4488-A668-A988552B9651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AC8B053C-F7C7-4EA0-BE16-E9EF94D58671}" type="pres">
      <dgm:prSet presAssocID="{9040B963-B631-4745-8B5C-600F163FC57B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D32C7D6-78AE-4219-A3B4-9AD4EEB50D31}" type="pres">
      <dgm:prSet presAssocID="{9040B963-B631-4745-8B5C-600F163FC57B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9EAF2F-4A19-4F8A-9E13-90AEEA6E5BC1}" type="pres">
      <dgm:prSet presAssocID="{9040B963-B631-4745-8B5C-600F163FC57B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92462C6-EAF8-49AD-A71E-7C06FCA894C6}" type="pres">
      <dgm:prSet presAssocID="{35C2F887-0573-467B-A024-49459B7F7CE9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BEDD7457-D051-4481-8F94-F6B6768A7702}" type="pres">
      <dgm:prSet presAssocID="{35C2F887-0573-467B-A024-49459B7F7CE9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DA41F0E8-BF32-4F0D-A5EF-418E43C9FB71}" type="pres">
      <dgm:prSet presAssocID="{441F7A5D-53C8-400C-9FD4-D4B53B6C41D2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DDEF87F-AB6B-495A-A808-7269DB7F1CB8}" type="pres">
      <dgm:prSet presAssocID="{441F7A5D-53C8-400C-9FD4-D4B53B6C41D2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204AC-7856-4B37-9358-26E9D1835063}" type="pres">
      <dgm:prSet presAssocID="{441F7A5D-53C8-400C-9FD4-D4B53B6C41D2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F55DBBB7-287A-47F1-B833-1D0590C712AE}" type="presOf" srcId="{2EA71A2E-2DAF-43D9-959F-11BB2626AFB1}" destId="{F7439A93-E3A9-4C77-8DDB-FACC243A7EFF}" srcOrd="1" destOrd="0" presId="urn:microsoft.com/office/officeart/2005/8/layout/hierarchy2"/>
    <dgm:cxn modelId="{6AF04668-589F-4C60-8891-416267F6D133}" type="presOf" srcId="{8397BF66-0270-4319-B678-3A76BEA5AB2C}" destId="{2748CD3F-C61F-475B-ADE5-65E3259D6C43}" srcOrd="0" destOrd="0" presId="urn:microsoft.com/office/officeart/2005/8/layout/hierarchy2"/>
    <dgm:cxn modelId="{E12F89CE-38B9-4951-8470-7F744D7151CE}" type="presOf" srcId="{9E5D3E66-EB08-41AC-B946-F4F4D2F69284}" destId="{A1C989A4-41D4-453C-A4DD-AD7E30561D1E}" srcOrd="0" destOrd="0" presId="urn:microsoft.com/office/officeart/2005/8/layout/hierarchy2"/>
    <dgm:cxn modelId="{AED9B504-E613-4131-9189-E5A07442A579}" type="presOf" srcId="{E42CE6F4-F798-4485-A5AF-E81EBF6E6686}" destId="{4DF966A0-8338-467E-9F3C-D74736B1AAD2}" srcOrd="0" destOrd="0" presId="urn:microsoft.com/office/officeart/2005/8/layout/hierarchy2"/>
    <dgm:cxn modelId="{F4C16558-3F02-4808-B096-8913D8144EF3}" srcId="{7E680D94-8A32-451A-A734-9D5BE3618BC9}" destId="{63BB91BC-268B-4053-B258-CA363F20B5F8}" srcOrd="0" destOrd="0" parTransId="{5B643D31-EFDF-408A-9B01-EB7286AAB83E}" sibTransId="{7584A335-7E46-4429-9144-F47E5284C088}"/>
    <dgm:cxn modelId="{DA8E082E-94C2-4A1B-AF3F-F6F733AECB90}" type="presOf" srcId="{E4D64ADD-795B-4AD5-B600-12522C71EA43}" destId="{9468E7C0-9628-4A4E-A458-FAC06F3432D0}" srcOrd="0" destOrd="0" presId="urn:microsoft.com/office/officeart/2005/8/layout/hierarchy2"/>
    <dgm:cxn modelId="{E5DEBB54-EE47-4831-AE13-4A59F1541E75}" srcId="{44F7D88D-BBA2-40E8-A33C-1010D46F0D2D}" destId="{441F7A5D-53C8-400C-9FD4-D4B53B6C41D2}" srcOrd="2" destOrd="0" parTransId="{35C2F887-0573-467B-A024-49459B7F7CE9}" sibTransId="{284606DA-133C-4583-AE06-2962F4234BA8}"/>
    <dgm:cxn modelId="{A3A1492C-44A6-4A78-8AA7-4B23214FF906}" srcId="{63BB91BC-268B-4053-B258-CA363F20B5F8}" destId="{7207E33C-5788-4224-8717-FA81993E24D8}" srcOrd="1" destOrd="0" parTransId="{CC6C8029-6785-43C5-9B9F-9FB8DD69C84B}" sibTransId="{67160CE6-BDE4-4AA2-9428-193B0D7AC8FF}"/>
    <dgm:cxn modelId="{EAA39D2D-956F-4E0F-A822-9C4C9868970C}" type="presOf" srcId="{5B643D31-EFDF-408A-9B01-EB7286AAB83E}" destId="{D7F6D691-8004-4168-B3E3-028D0331006C}" srcOrd="0" destOrd="0" presId="urn:microsoft.com/office/officeart/2005/8/layout/hierarchy2"/>
    <dgm:cxn modelId="{47C6ABF0-5021-41BE-820F-61BD1C3F6B25}" type="presOf" srcId="{0020D387-EB55-4640-BD72-6309875BA301}" destId="{EFFD9F6F-6041-49D7-94D7-F93A57660DDA}" srcOrd="1" destOrd="0" presId="urn:microsoft.com/office/officeart/2005/8/layout/hierarchy2"/>
    <dgm:cxn modelId="{ACD4E846-022C-49FE-A36C-640A998405AE}" srcId="{CCC1C76E-9E99-4D11-94A3-834C6585E8BE}" destId="{CB52A8F7-6B47-4D8C-AC36-CA57381EBC75}" srcOrd="3" destOrd="0" parTransId="{2D71792A-7482-49A1-B999-0235984E13DA}" sibTransId="{53455EE4-D253-4A97-8768-3C5CB3B4B7B4}"/>
    <dgm:cxn modelId="{6CA29AB1-9379-41BB-AD28-87BEB02AAD35}" srcId="{B31D4F62-1235-4876-8E3C-ACF7080C158D}" destId="{9A656D90-F81C-481C-8E83-0C2C41A522D3}" srcOrd="0" destOrd="0" parTransId="{19075FD5-F2CF-409A-8E5F-07BBF9279BFB}" sibTransId="{4707FC77-CF51-4013-9AE0-9EAE1ED79CF2}"/>
    <dgm:cxn modelId="{F3B086B5-7A3B-47B9-B962-51DE6E03F998}" type="presOf" srcId="{0A006D74-D653-413D-8430-41913F2943E3}" destId="{5FB20E11-CF45-44E8-A366-99F9E9FD2F60}" srcOrd="1" destOrd="0" presId="urn:microsoft.com/office/officeart/2005/8/layout/hierarchy2"/>
    <dgm:cxn modelId="{EE37C6DE-509B-4075-A607-101C245D49E0}" srcId="{44F7D88D-BBA2-40E8-A33C-1010D46F0D2D}" destId="{8397BF66-0270-4319-B678-3A76BEA5AB2C}" srcOrd="0" destOrd="0" parTransId="{35759191-3C0C-4BF3-98D1-C546E2D6E811}" sibTransId="{EB319D17-D732-4183-9406-A0D57B47994D}"/>
    <dgm:cxn modelId="{D463C990-A82F-4FA1-A700-AF25B955FA6A}" type="presOf" srcId="{5520DB44-AA1D-462C-87D2-091C2D137BB2}" destId="{9F6943D7-D34E-4FAD-9CB9-3BBA6F311EFF}" srcOrd="1" destOrd="0" presId="urn:microsoft.com/office/officeart/2005/8/layout/hierarchy2"/>
    <dgm:cxn modelId="{4429D7B1-523D-45D0-BC74-F4FB8BFE7194}" type="presOf" srcId="{E4C09C6E-C042-4B33-AE5F-E46298478FF2}" destId="{9296C68C-2179-4D20-9337-3E745B7791C8}" srcOrd="1" destOrd="0" presId="urn:microsoft.com/office/officeart/2005/8/layout/hierarchy2"/>
    <dgm:cxn modelId="{E6EB0D89-7B4B-4DBE-B336-60E9DE3C7146}" type="presOf" srcId="{0020D387-EB55-4640-BD72-6309875BA301}" destId="{58083BBC-8508-4B2E-996B-0FCFB8F470CF}" srcOrd="0" destOrd="0" presId="urn:microsoft.com/office/officeart/2005/8/layout/hierarchy2"/>
    <dgm:cxn modelId="{3521AD55-F063-4C84-9101-7CF6021C829C}" srcId="{CCC1C76E-9E99-4D11-94A3-834C6585E8BE}" destId="{F1550945-AEA6-4FB2-8AE5-92352C57B56A}" srcOrd="2" destOrd="0" parTransId="{2EA71A2E-2DAF-43D9-959F-11BB2626AFB1}" sibTransId="{996EE653-0FC4-4EE1-B989-5F1E061E4D59}"/>
    <dgm:cxn modelId="{56CF9D04-36C2-406E-B741-823F200DB2FF}" type="presOf" srcId="{5520DB44-AA1D-462C-87D2-091C2D137BB2}" destId="{94444DE4-F0DF-499A-B6F4-7A3C8CCC0C18}" srcOrd="0" destOrd="0" presId="urn:microsoft.com/office/officeart/2005/8/layout/hierarchy2"/>
    <dgm:cxn modelId="{80EC76B8-138B-48D9-BED8-B412775C77AA}" type="presOf" srcId="{35C2F887-0573-467B-A024-49459B7F7CE9}" destId="{BEDD7457-D051-4481-8F94-F6B6768A7702}" srcOrd="1" destOrd="0" presId="urn:microsoft.com/office/officeart/2005/8/layout/hierarchy2"/>
    <dgm:cxn modelId="{0C071B43-2805-402B-9FDC-F8F8114766D1}" type="presOf" srcId="{C1AA63A0-4A92-4164-B852-B8D3E0DD5D9E}" destId="{B79F572D-E6FD-4F22-A964-904AECBAF9A7}" srcOrd="0" destOrd="0" presId="urn:microsoft.com/office/officeart/2005/8/layout/hierarchy2"/>
    <dgm:cxn modelId="{D5126F73-99A1-4803-85D0-451275A402B4}" srcId="{63BB91BC-268B-4053-B258-CA363F20B5F8}" destId="{E4D64ADD-795B-4AD5-B600-12522C71EA43}" srcOrd="3" destOrd="0" parTransId="{BAC49AAA-E38E-48B5-9E4C-094A27FC7AA2}" sibTransId="{BBE2C0F6-F56B-4290-9E21-1D40C062A299}"/>
    <dgm:cxn modelId="{6AB9079A-9477-4DE3-BAFC-4888989F3B40}" type="presOf" srcId="{BED3DE9A-F24C-4AD0-9A10-8A3C3447A163}" destId="{359A0984-78E6-43E3-B6C2-FF08082BBA46}" srcOrd="1" destOrd="0" presId="urn:microsoft.com/office/officeart/2005/8/layout/hierarchy2"/>
    <dgm:cxn modelId="{A1E1D56C-D661-48E2-9E83-5779F8942A78}" type="presOf" srcId="{9040B963-B631-4745-8B5C-600F163FC57B}" destId="{4D32C7D6-78AE-4219-A3B4-9AD4EEB50D31}" srcOrd="0" destOrd="0" presId="urn:microsoft.com/office/officeart/2005/8/layout/hierarchy2"/>
    <dgm:cxn modelId="{7B8ABB01-8D56-459C-878B-4F57FEA6C5BB}" type="presOf" srcId="{BAC49AAA-E38E-48B5-9E4C-094A27FC7AA2}" destId="{9407F2AC-FBF5-49F4-84EB-5958FD95055A}" srcOrd="0" destOrd="0" presId="urn:microsoft.com/office/officeart/2005/8/layout/hierarchy2"/>
    <dgm:cxn modelId="{8C4C757B-6836-42EB-99DB-39CFE65513FF}" type="presOf" srcId="{7A0493B3-09B1-433F-9928-493B2C919A75}" destId="{945E1E87-8AB9-4615-82A6-3C3B5F9C58A7}" srcOrd="0" destOrd="0" presId="urn:microsoft.com/office/officeart/2005/8/layout/hierarchy2"/>
    <dgm:cxn modelId="{2706D665-E588-45FA-9957-6924A5227730}" type="presOf" srcId="{B31D4F62-1235-4876-8E3C-ACF7080C158D}" destId="{F1D395C9-BA92-4971-A33B-B1BDD6A91A50}" srcOrd="0" destOrd="0" presId="urn:microsoft.com/office/officeart/2005/8/layout/hierarchy2"/>
    <dgm:cxn modelId="{B0684AA2-B327-430F-A5B8-DBD5F3F6BAFF}" type="presOf" srcId="{8C713932-3FD2-4FAE-8147-A53F2F8A0E5E}" destId="{9F0B4AB9-5289-4E4E-95F9-5A3C60F2D0E6}" srcOrd="0" destOrd="0" presId="urn:microsoft.com/office/officeart/2005/8/layout/hierarchy2"/>
    <dgm:cxn modelId="{AF2F9440-45E8-49E5-A1E4-0A82C9BD5B0D}" srcId="{7E680D94-8A32-451A-A734-9D5BE3618BC9}" destId="{CCC1C76E-9E99-4D11-94A3-834C6585E8BE}" srcOrd="1" destOrd="0" parTransId="{0020D387-EB55-4640-BD72-6309875BA301}" sibTransId="{298AE307-DE20-4793-B897-37F7FF699DD7}"/>
    <dgm:cxn modelId="{5A593988-485E-4016-A3B7-3D6FF6E18EB2}" type="presOf" srcId="{BED3DE9A-F24C-4AD0-9A10-8A3C3447A163}" destId="{0AE19928-1DC5-462A-9F76-95B69E0A8B5F}" srcOrd="0" destOrd="0" presId="urn:microsoft.com/office/officeart/2005/8/layout/hierarchy2"/>
    <dgm:cxn modelId="{38FC2847-EB30-4534-859C-A65B344FA238}" type="presOf" srcId="{CB52A8F7-6B47-4D8C-AC36-CA57381EBC75}" destId="{C2A6826C-CEFE-40D1-B399-5AB35E672595}" srcOrd="0" destOrd="0" presId="urn:microsoft.com/office/officeart/2005/8/layout/hierarchy2"/>
    <dgm:cxn modelId="{8C6146E8-E373-4C3F-BA9C-5C81DA7F7CF4}" type="presOf" srcId="{EF025EC8-06D3-4488-A668-A988552B9651}" destId="{C8B80EBE-9275-4B52-942E-EE2C1172D13B}" srcOrd="0" destOrd="0" presId="urn:microsoft.com/office/officeart/2005/8/layout/hierarchy2"/>
    <dgm:cxn modelId="{363BAD6C-7C7D-4C65-938B-83701477983D}" type="presOf" srcId="{EF025EC8-06D3-4488-A668-A988552B9651}" destId="{2674E827-1FB9-45DC-BE61-E43B13679C90}" srcOrd="1" destOrd="0" presId="urn:microsoft.com/office/officeart/2005/8/layout/hierarchy2"/>
    <dgm:cxn modelId="{BCAF7940-EBFA-404A-85AA-E0E2CA473E8E}" type="presOf" srcId="{35759191-3C0C-4BF3-98D1-C546E2D6E811}" destId="{D4C4C550-35A1-41BC-9CA8-40B614059A4B}" srcOrd="1" destOrd="0" presId="urn:microsoft.com/office/officeart/2005/8/layout/hierarchy2"/>
    <dgm:cxn modelId="{CB5CCDCA-6D0B-46FD-8E76-438781CD2D2B}" srcId="{F5EFBAC7-C4D9-4F99-B327-1C3D28F52CA3}" destId="{9E5D3E66-EB08-41AC-B946-F4F4D2F69284}" srcOrd="0" destOrd="0" parTransId="{28E52D67-920E-4ED2-8DB6-59543AE5E389}" sibTransId="{E5CA0026-D3C7-42BC-B9C9-3BFAF8500BDB}"/>
    <dgm:cxn modelId="{75771EF0-62B6-4CD7-85E0-926E036F08DD}" srcId="{7E680D94-8A32-451A-A734-9D5BE3618BC9}" destId="{44F7D88D-BBA2-40E8-A33C-1010D46F0D2D}" srcOrd="3" destOrd="0" parTransId="{0A006D74-D653-413D-8430-41913F2943E3}" sibTransId="{82F9F573-0E80-4F88-86FD-A63EE63BE2D9}"/>
    <dgm:cxn modelId="{A4A362E1-8F9C-4B13-8380-89D908E9545A}" type="presOf" srcId="{35759191-3C0C-4BF3-98D1-C546E2D6E811}" destId="{328AA89F-6ECE-489F-B885-6E1DC181C7B1}" srcOrd="0" destOrd="0" presId="urn:microsoft.com/office/officeart/2005/8/layout/hierarchy2"/>
    <dgm:cxn modelId="{BFBA67BF-C084-46D7-9246-83F94820E8A1}" srcId="{CCC1C76E-9E99-4D11-94A3-834C6585E8BE}" destId="{7A0493B3-09B1-433F-9928-493B2C919A75}" srcOrd="0" destOrd="0" parTransId="{C1AA63A0-4A92-4164-B852-B8D3E0DD5D9E}" sibTransId="{FD5EA003-0A2B-48AA-BBF8-B0ACE349BB82}"/>
    <dgm:cxn modelId="{7DABACDE-2A84-4E9B-8841-FB156BD79C50}" type="presOf" srcId="{41100CFE-BF0B-4178-BFD9-73BE01F033FB}" destId="{32F93426-D679-4DF7-B49E-DABC479B96C7}" srcOrd="0" destOrd="0" presId="urn:microsoft.com/office/officeart/2005/8/layout/hierarchy2"/>
    <dgm:cxn modelId="{41F7B3DC-3BD0-4749-B2B2-4A5687024615}" type="presOf" srcId="{9A656D90-F81C-481C-8E83-0C2C41A522D3}" destId="{479FAE4E-EA5C-4C0E-948C-7902E933E614}" srcOrd="0" destOrd="0" presId="urn:microsoft.com/office/officeart/2005/8/layout/hierarchy2"/>
    <dgm:cxn modelId="{5DD071D5-F2E4-4469-8D44-B8F5979B7373}" type="presOf" srcId="{F5EFBAC7-C4D9-4F99-B327-1C3D28F52CA3}" destId="{05A4B474-1329-4C12-BB9F-6C3BC351C21E}" srcOrd="0" destOrd="0" presId="urn:microsoft.com/office/officeart/2005/8/layout/hierarchy2"/>
    <dgm:cxn modelId="{BE6B44EF-04A9-4634-8D4D-E0D83F612C42}" type="presOf" srcId="{7E680D94-8A32-451A-A734-9D5BE3618BC9}" destId="{92F53464-546B-4FF9-B373-376811DFFCB9}" srcOrd="0" destOrd="0" presId="urn:microsoft.com/office/officeart/2005/8/layout/hierarchy2"/>
    <dgm:cxn modelId="{159C6676-8FB9-4E6C-99EA-61C98C8013E7}" type="presOf" srcId="{441F7A5D-53C8-400C-9FD4-D4B53B6C41D2}" destId="{ADDEF87F-AB6B-495A-A808-7269DB7F1CB8}" srcOrd="0" destOrd="0" presId="urn:microsoft.com/office/officeart/2005/8/layout/hierarchy2"/>
    <dgm:cxn modelId="{EFB3109E-C684-4B69-BC48-1A367BAEB5AF}" type="presOf" srcId="{99760920-CBA9-4C2B-AA15-F367DD54187D}" destId="{7449E0F6-55B5-4940-BCAE-4FE294DDB942}" srcOrd="0" destOrd="0" presId="urn:microsoft.com/office/officeart/2005/8/layout/hierarchy2"/>
    <dgm:cxn modelId="{00ED583B-F327-462B-9005-307D3ADF6A90}" srcId="{63BB91BC-268B-4053-B258-CA363F20B5F8}" destId="{8C713932-3FD2-4FAE-8147-A53F2F8A0E5E}" srcOrd="2" destOrd="0" parTransId="{E4C09C6E-C042-4B33-AE5F-E46298478FF2}" sibTransId="{EDE281D2-8AF4-4C6A-A9AC-B5E5E5AD0311}"/>
    <dgm:cxn modelId="{63D86E6B-5BF6-4156-A9B3-A6F659F8FC33}" type="presOf" srcId="{28673883-BB4B-47E5-8A60-66E13BD61D33}" destId="{F9DA6F04-2579-434F-9139-BD08E9B71949}" srcOrd="1" destOrd="0" presId="urn:microsoft.com/office/officeart/2005/8/layout/hierarchy2"/>
    <dgm:cxn modelId="{A6E4AC6E-9CE8-4C54-83A1-EC1575ADAC03}" type="presOf" srcId="{99760920-CBA9-4C2B-AA15-F367DD54187D}" destId="{79BEFEF7-27C9-4B3C-8E84-736B37F42E6C}" srcOrd="1" destOrd="0" presId="urn:microsoft.com/office/officeart/2005/8/layout/hierarchy2"/>
    <dgm:cxn modelId="{1DFE5DFB-8848-4714-8010-C4219BF846B3}" type="presOf" srcId="{E4C09C6E-C042-4B33-AE5F-E46298478FF2}" destId="{1483FAD8-DA7B-417C-88BE-DBBF701ED963}" srcOrd="0" destOrd="0" presId="urn:microsoft.com/office/officeart/2005/8/layout/hierarchy2"/>
    <dgm:cxn modelId="{5F6A0856-82DB-49BE-9547-76A404FCB579}" srcId="{63BB91BC-268B-4053-B258-CA363F20B5F8}" destId="{41100CFE-BF0B-4178-BFD9-73BE01F033FB}" srcOrd="0" destOrd="0" parTransId="{5520DB44-AA1D-462C-87D2-091C2D137BB2}" sibTransId="{A44DF6CD-BBA5-47A9-8307-1923B71F40F2}"/>
    <dgm:cxn modelId="{1C677282-ED7F-4BBD-969F-5057572721FB}" type="presOf" srcId="{35C2F887-0573-467B-A024-49459B7F7CE9}" destId="{E92462C6-EAF8-49AD-A71E-7C06FCA894C6}" srcOrd="0" destOrd="0" presId="urn:microsoft.com/office/officeart/2005/8/layout/hierarchy2"/>
    <dgm:cxn modelId="{8BD8D6E7-D2BA-489C-A8D6-6946F71D1C44}" type="presOf" srcId="{1A8C705F-21E2-44AB-8437-B4512D59285F}" destId="{37FBCD2F-2836-4ADB-8DE8-2987E3D30B4B}" srcOrd="0" destOrd="0" presId="urn:microsoft.com/office/officeart/2005/8/layout/hierarchy2"/>
    <dgm:cxn modelId="{296EE9B7-2E6B-4F28-831C-D306F969D944}" type="presOf" srcId="{CCC1C76E-9E99-4D11-94A3-834C6585E8BE}" destId="{73215082-4E17-4D32-A236-A75944D2F6DD}" srcOrd="0" destOrd="0" presId="urn:microsoft.com/office/officeart/2005/8/layout/hierarchy2"/>
    <dgm:cxn modelId="{FBB43903-2D7E-44A7-A78B-1D9067D01158}" srcId="{CCC1C76E-9E99-4D11-94A3-834C6585E8BE}" destId="{F0C69AE6-C9DC-4C7F-A0D4-51EB1ACF186C}" srcOrd="1" destOrd="0" parTransId="{E42CE6F4-F798-4485-A5AF-E81EBF6E6686}" sibTransId="{B31AC0EA-DA31-4B85-B777-BE9C3947F07A}"/>
    <dgm:cxn modelId="{AFB66D21-94D9-4270-96DE-19520691C50D}" type="presOf" srcId="{7207E33C-5788-4224-8717-FA81993E24D8}" destId="{6DABA35E-10BE-4BAD-A049-27CE3480491D}" srcOrd="0" destOrd="0" presId="urn:microsoft.com/office/officeart/2005/8/layout/hierarchy2"/>
    <dgm:cxn modelId="{D108FC74-BB1A-4C9F-BA4B-C83E499FD581}" srcId="{7E680D94-8A32-451A-A734-9D5BE3618BC9}" destId="{F5EFBAC7-C4D9-4F99-B327-1C3D28F52CA3}" srcOrd="2" destOrd="0" parTransId="{28673883-BB4B-47E5-8A60-66E13BD61D33}" sibTransId="{5FF47C5D-5858-45D0-897C-A840D56CEBE7}"/>
    <dgm:cxn modelId="{8C12F1BE-E43E-482C-BC01-48EF76BC8AB1}" type="presOf" srcId="{44F7D88D-BBA2-40E8-A33C-1010D46F0D2D}" destId="{45058CB7-4AF1-4D53-9622-141A196C27A8}" srcOrd="0" destOrd="0" presId="urn:microsoft.com/office/officeart/2005/8/layout/hierarchy2"/>
    <dgm:cxn modelId="{5EB3D15E-EDF5-4EA9-A66A-A82E7B54533A}" type="presOf" srcId="{E42CE6F4-F798-4485-A5AF-E81EBF6E6686}" destId="{37CDA8EA-1C66-4C78-A10F-7B52572973AC}" srcOrd="1" destOrd="0" presId="urn:microsoft.com/office/officeart/2005/8/layout/hierarchy2"/>
    <dgm:cxn modelId="{A2E8259A-F373-4DEF-AE8F-3E9E4938825B}" type="presOf" srcId="{CC6C8029-6785-43C5-9B9F-9FB8DD69C84B}" destId="{A05AFD99-60BA-43CC-AA0C-6745B92A0D28}" srcOrd="1" destOrd="0" presId="urn:microsoft.com/office/officeart/2005/8/layout/hierarchy2"/>
    <dgm:cxn modelId="{7D19E92D-8D96-408F-AC0C-C1FC03F1CEDA}" type="presOf" srcId="{0A006D74-D653-413D-8430-41913F2943E3}" destId="{6668620C-EDD8-4723-81DF-01BB284D66EB}" srcOrd="0" destOrd="0" presId="urn:microsoft.com/office/officeart/2005/8/layout/hierarchy2"/>
    <dgm:cxn modelId="{214163A6-3E54-4A85-BB91-754CAC233606}" type="presOf" srcId="{F1550945-AEA6-4FB2-8AE5-92352C57B56A}" destId="{774F8830-F322-4611-BE14-FD43D104D84B}" srcOrd="0" destOrd="0" presId="urn:microsoft.com/office/officeart/2005/8/layout/hierarchy2"/>
    <dgm:cxn modelId="{DC43996F-005F-4111-86FD-75C0E10535B6}" type="presOf" srcId="{28E52D67-920E-4ED2-8DB6-59543AE5E389}" destId="{6642B2FD-5046-4AAA-9CF8-8A93902D42FD}" srcOrd="1" destOrd="0" presId="urn:microsoft.com/office/officeart/2005/8/layout/hierarchy2"/>
    <dgm:cxn modelId="{B7C93C77-C651-475C-B5A3-9461BAF0BCFA}" srcId="{9A656D90-F81C-481C-8E83-0C2C41A522D3}" destId="{7E680D94-8A32-451A-A734-9D5BE3618BC9}" srcOrd="0" destOrd="0" parTransId="{BED3DE9A-F24C-4AD0-9A10-8A3C3447A163}" sibTransId="{CE91D5CD-A5EC-42D6-A062-B2035DC8D476}"/>
    <dgm:cxn modelId="{FD9F529F-C8E9-4AAC-B07F-EA6E38B1CCB1}" type="presOf" srcId="{C1AA63A0-4A92-4164-B852-B8D3E0DD5D9E}" destId="{8FF19D02-59DB-4EC4-9B57-13F7F6A83A5E}" srcOrd="1" destOrd="0" presId="urn:microsoft.com/office/officeart/2005/8/layout/hierarchy2"/>
    <dgm:cxn modelId="{F4DDAC00-DE3B-4ADD-B549-1B16BDA5471B}" type="presOf" srcId="{BAC49AAA-E38E-48B5-9E4C-094A27FC7AA2}" destId="{09BB17A4-CA1D-4F89-8ACE-DD8F13CE7AA8}" srcOrd="1" destOrd="0" presId="urn:microsoft.com/office/officeart/2005/8/layout/hierarchy2"/>
    <dgm:cxn modelId="{82A021C3-EC57-4FE9-BAEE-09F914477FA3}" type="presOf" srcId="{F0C69AE6-C9DC-4C7F-A0D4-51EB1ACF186C}" destId="{1E46389A-48F2-4B63-B4AD-F342DBF2A768}" srcOrd="0" destOrd="0" presId="urn:microsoft.com/office/officeart/2005/8/layout/hierarchy2"/>
    <dgm:cxn modelId="{65AAF356-24C8-46BB-8490-B035A5B0E533}" type="presOf" srcId="{28673883-BB4B-47E5-8A60-66E13BD61D33}" destId="{62EAEB57-9903-4992-AC5B-2B5778BEF31A}" srcOrd="0" destOrd="0" presId="urn:microsoft.com/office/officeart/2005/8/layout/hierarchy2"/>
    <dgm:cxn modelId="{B2ACC062-FFDB-4EE3-AA86-63FB5EE6EE4E}" type="presOf" srcId="{2D71792A-7482-49A1-B999-0235984E13DA}" destId="{69438805-2DF2-449C-B40D-59BA25E510BD}" srcOrd="0" destOrd="0" presId="urn:microsoft.com/office/officeart/2005/8/layout/hierarchy2"/>
    <dgm:cxn modelId="{DB13A9A9-4868-430D-A568-5928120238EC}" type="presOf" srcId="{63BB91BC-268B-4053-B258-CA363F20B5F8}" destId="{0933684D-65D0-4EAC-8EA2-A5055F5984DF}" srcOrd="0" destOrd="0" presId="urn:microsoft.com/office/officeart/2005/8/layout/hierarchy2"/>
    <dgm:cxn modelId="{F76D58D8-689B-4497-93B0-80F90AD91527}" type="presOf" srcId="{5B643D31-EFDF-408A-9B01-EB7286AAB83E}" destId="{508ECEA3-0D5C-41FD-8886-D00B7DA0C11E}" srcOrd="1" destOrd="0" presId="urn:microsoft.com/office/officeart/2005/8/layout/hierarchy2"/>
    <dgm:cxn modelId="{D353F6EB-6E30-4B16-91E4-4DDDE88AE63B}" srcId="{F5EFBAC7-C4D9-4F99-B327-1C3D28F52CA3}" destId="{1A8C705F-21E2-44AB-8437-B4512D59285F}" srcOrd="1" destOrd="0" parTransId="{99760920-CBA9-4C2B-AA15-F367DD54187D}" sibTransId="{4477E638-466E-4E8C-AB27-5215D3886575}"/>
    <dgm:cxn modelId="{2014005A-9CCE-4FFC-852F-3B559B1825E4}" type="presOf" srcId="{CC6C8029-6785-43C5-9B9F-9FB8DD69C84B}" destId="{D05FE584-7860-486F-9068-E882DAFB1518}" srcOrd="0" destOrd="0" presId="urn:microsoft.com/office/officeart/2005/8/layout/hierarchy2"/>
    <dgm:cxn modelId="{6FCBFFD9-0D88-4855-A9B9-1DB09E3F70C4}" type="presOf" srcId="{2D71792A-7482-49A1-B999-0235984E13DA}" destId="{FDC32B8E-37F2-4E08-8B7A-4F0187F7CBCD}" srcOrd="1" destOrd="0" presId="urn:microsoft.com/office/officeart/2005/8/layout/hierarchy2"/>
    <dgm:cxn modelId="{88A5ACE3-6E04-4D1E-A9EC-A71822EBAE14}" type="presOf" srcId="{28E52D67-920E-4ED2-8DB6-59543AE5E389}" destId="{D0BD139C-46B6-490E-9FF9-7AD1FE353B56}" srcOrd="0" destOrd="0" presId="urn:microsoft.com/office/officeart/2005/8/layout/hierarchy2"/>
    <dgm:cxn modelId="{896BAB39-9C50-47B5-871A-E441BBA49DE3}" type="presOf" srcId="{2EA71A2E-2DAF-43D9-959F-11BB2626AFB1}" destId="{EA153745-2F85-4868-86FC-7F6664DC6BBC}" srcOrd="0" destOrd="0" presId="urn:microsoft.com/office/officeart/2005/8/layout/hierarchy2"/>
    <dgm:cxn modelId="{E9B6DEBA-66A1-48BF-BC94-73718B5AD6AF}" srcId="{44F7D88D-BBA2-40E8-A33C-1010D46F0D2D}" destId="{9040B963-B631-4745-8B5C-600F163FC57B}" srcOrd="1" destOrd="0" parTransId="{EF025EC8-06D3-4488-A668-A988552B9651}" sibTransId="{EA5C330B-AE6A-4715-9E84-390CC70EDD5C}"/>
    <dgm:cxn modelId="{DEF39CEF-692C-4381-9866-6812C1064A72}" type="presParOf" srcId="{F1D395C9-BA92-4971-A33B-B1BDD6A91A50}" destId="{A7E5B7C7-416A-4FE6-B2D1-2338FEAFE320}" srcOrd="0" destOrd="0" presId="urn:microsoft.com/office/officeart/2005/8/layout/hierarchy2"/>
    <dgm:cxn modelId="{88068A74-C35A-4211-844C-6BD3CDE8A3C5}" type="presParOf" srcId="{A7E5B7C7-416A-4FE6-B2D1-2338FEAFE320}" destId="{479FAE4E-EA5C-4C0E-948C-7902E933E614}" srcOrd="0" destOrd="0" presId="urn:microsoft.com/office/officeart/2005/8/layout/hierarchy2"/>
    <dgm:cxn modelId="{069702D1-2B1A-4E54-B700-AD496A301DC9}" type="presParOf" srcId="{A7E5B7C7-416A-4FE6-B2D1-2338FEAFE320}" destId="{23FD8A81-8534-4E6C-8022-C02A1E84781A}" srcOrd="1" destOrd="0" presId="urn:microsoft.com/office/officeart/2005/8/layout/hierarchy2"/>
    <dgm:cxn modelId="{4AC27063-5430-4F86-A3C7-5DFD5BDE490A}" type="presParOf" srcId="{23FD8A81-8534-4E6C-8022-C02A1E84781A}" destId="{0AE19928-1DC5-462A-9F76-95B69E0A8B5F}" srcOrd="0" destOrd="0" presId="urn:microsoft.com/office/officeart/2005/8/layout/hierarchy2"/>
    <dgm:cxn modelId="{A07ADA8F-E527-49FA-AE79-4BB2DBBA8676}" type="presParOf" srcId="{0AE19928-1DC5-462A-9F76-95B69E0A8B5F}" destId="{359A0984-78E6-43E3-B6C2-FF08082BBA46}" srcOrd="0" destOrd="0" presId="urn:microsoft.com/office/officeart/2005/8/layout/hierarchy2"/>
    <dgm:cxn modelId="{D5CF3B9E-8E8B-4D58-A720-D01D347201BC}" type="presParOf" srcId="{23FD8A81-8534-4E6C-8022-C02A1E84781A}" destId="{2643FD2C-2695-45A5-8DE6-A8E7E91F64FC}" srcOrd="1" destOrd="0" presId="urn:microsoft.com/office/officeart/2005/8/layout/hierarchy2"/>
    <dgm:cxn modelId="{967FC684-56DC-4950-9709-14A89BFCF915}" type="presParOf" srcId="{2643FD2C-2695-45A5-8DE6-A8E7E91F64FC}" destId="{92F53464-546B-4FF9-B373-376811DFFCB9}" srcOrd="0" destOrd="0" presId="urn:microsoft.com/office/officeart/2005/8/layout/hierarchy2"/>
    <dgm:cxn modelId="{D3E5C8C8-F79E-494C-AAFF-B9BBDA917922}" type="presParOf" srcId="{2643FD2C-2695-45A5-8DE6-A8E7E91F64FC}" destId="{97411725-735B-44CD-8643-766D49AB401B}" srcOrd="1" destOrd="0" presId="urn:microsoft.com/office/officeart/2005/8/layout/hierarchy2"/>
    <dgm:cxn modelId="{FD37397C-1ECF-43AC-8FBD-0979ED9323C4}" type="presParOf" srcId="{97411725-735B-44CD-8643-766D49AB401B}" destId="{D7F6D691-8004-4168-B3E3-028D0331006C}" srcOrd="0" destOrd="0" presId="urn:microsoft.com/office/officeart/2005/8/layout/hierarchy2"/>
    <dgm:cxn modelId="{D947B454-9A02-44E2-BA07-2A3566358EE6}" type="presParOf" srcId="{D7F6D691-8004-4168-B3E3-028D0331006C}" destId="{508ECEA3-0D5C-41FD-8886-D00B7DA0C11E}" srcOrd="0" destOrd="0" presId="urn:microsoft.com/office/officeart/2005/8/layout/hierarchy2"/>
    <dgm:cxn modelId="{F09228B1-4FA8-495D-A604-3D3410B1AA1B}" type="presParOf" srcId="{97411725-735B-44CD-8643-766D49AB401B}" destId="{45713575-4ABB-41D2-846A-FFC41A00E453}" srcOrd="1" destOrd="0" presId="urn:microsoft.com/office/officeart/2005/8/layout/hierarchy2"/>
    <dgm:cxn modelId="{1D3BC08D-3716-4F32-BB03-2F758A6D526C}" type="presParOf" srcId="{45713575-4ABB-41D2-846A-FFC41A00E453}" destId="{0933684D-65D0-4EAC-8EA2-A5055F5984DF}" srcOrd="0" destOrd="0" presId="urn:microsoft.com/office/officeart/2005/8/layout/hierarchy2"/>
    <dgm:cxn modelId="{3EF4FBA1-012A-4236-A210-448E361DF8A7}" type="presParOf" srcId="{45713575-4ABB-41D2-846A-FFC41A00E453}" destId="{60B3520C-D345-43DE-9819-C3CA8FEF2784}" srcOrd="1" destOrd="0" presId="urn:microsoft.com/office/officeart/2005/8/layout/hierarchy2"/>
    <dgm:cxn modelId="{4CEB58F3-E515-48D8-A77E-8D80F54DFA8C}" type="presParOf" srcId="{60B3520C-D345-43DE-9819-C3CA8FEF2784}" destId="{94444DE4-F0DF-499A-B6F4-7A3C8CCC0C18}" srcOrd="0" destOrd="0" presId="urn:microsoft.com/office/officeart/2005/8/layout/hierarchy2"/>
    <dgm:cxn modelId="{84B6639F-8EB8-44AD-ACFF-E55233911618}" type="presParOf" srcId="{94444DE4-F0DF-499A-B6F4-7A3C8CCC0C18}" destId="{9F6943D7-D34E-4FAD-9CB9-3BBA6F311EFF}" srcOrd="0" destOrd="0" presId="urn:microsoft.com/office/officeart/2005/8/layout/hierarchy2"/>
    <dgm:cxn modelId="{04DBEF54-4F17-4AC7-A1E1-F0741192F634}" type="presParOf" srcId="{60B3520C-D345-43DE-9819-C3CA8FEF2784}" destId="{3AA6D5A3-9231-43C9-B25E-E33EF78862DD}" srcOrd="1" destOrd="0" presId="urn:microsoft.com/office/officeart/2005/8/layout/hierarchy2"/>
    <dgm:cxn modelId="{FC6836B7-B42C-4560-82D1-2969EBA9B0ED}" type="presParOf" srcId="{3AA6D5A3-9231-43C9-B25E-E33EF78862DD}" destId="{32F93426-D679-4DF7-B49E-DABC479B96C7}" srcOrd="0" destOrd="0" presId="urn:microsoft.com/office/officeart/2005/8/layout/hierarchy2"/>
    <dgm:cxn modelId="{B273E51E-2CF3-4D1D-80D8-BD39FD2EA2B5}" type="presParOf" srcId="{3AA6D5A3-9231-43C9-B25E-E33EF78862DD}" destId="{DC3BADD1-9DE5-42BC-86F3-9B2F1AB44736}" srcOrd="1" destOrd="0" presId="urn:microsoft.com/office/officeart/2005/8/layout/hierarchy2"/>
    <dgm:cxn modelId="{BB545687-7A92-4976-9B74-EA1F49062122}" type="presParOf" srcId="{60B3520C-D345-43DE-9819-C3CA8FEF2784}" destId="{D05FE584-7860-486F-9068-E882DAFB1518}" srcOrd="2" destOrd="0" presId="urn:microsoft.com/office/officeart/2005/8/layout/hierarchy2"/>
    <dgm:cxn modelId="{1C6431FB-02F0-4C70-9761-69BE0FD25615}" type="presParOf" srcId="{D05FE584-7860-486F-9068-E882DAFB1518}" destId="{A05AFD99-60BA-43CC-AA0C-6745B92A0D28}" srcOrd="0" destOrd="0" presId="urn:microsoft.com/office/officeart/2005/8/layout/hierarchy2"/>
    <dgm:cxn modelId="{9D71DD8A-BE7C-4811-95E9-02F16C12E4A1}" type="presParOf" srcId="{60B3520C-D345-43DE-9819-C3CA8FEF2784}" destId="{A96AD65A-0EAD-410D-BA11-F3FC430CF41C}" srcOrd="3" destOrd="0" presId="urn:microsoft.com/office/officeart/2005/8/layout/hierarchy2"/>
    <dgm:cxn modelId="{39FFC9C8-4C79-4FCE-AB60-1FC76F1B2473}" type="presParOf" srcId="{A96AD65A-0EAD-410D-BA11-F3FC430CF41C}" destId="{6DABA35E-10BE-4BAD-A049-27CE3480491D}" srcOrd="0" destOrd="0" presId="urn:microsoft.com/office/officeart/2005/8/layout/hierarchy2"/>
    <dgm:cxn modelId="{B87668E4-AFED-441D-875E-0AF94031BC4C}" type="presParOf" srcId="{A96AD65A-0EAD-410D-BA11-F3FC430CF41C}" destId="{9E36E2A3-226F-41A1-B480-548AF8649866}" srcOrd="1" destOrd="0" presId="urn:microsoft.com/office/officeart/2005/8/layout/hierarchy2"/>
    <dgm:cxn modelId="{7FD7AB36-D0C2-4391-9527-EA985FBF9A5A}" type="presParOf" srcId="{60B3520C-D345-43DE-9819-C3CA8FEF2784}" destId="{1483FAD8-DA7B-417C-88BE-DBBF701ED963}" srcOrd="4" destOrd="0" presId="urn:microsoft.com/office/officeart/2005/8/layout/hierarchy2"/>
    <dgm:cxn modelId="{5D0F7790-AFBD-462B-A635-08D4BFD2B140}" type="presParOf" srcId="{1483FAD8-DA7B-417C-88BE-DBBF701ED963}" destId="{9296C68C-2179-4D20-9337-3E745B7791C8}" srcOrd="0" destOrd="0" presId="urn:microsoft.com/office/officeart/2005/8/layout/hierarchy2"/>
    <dgm:cxn modelId="{667DA954-6C3E-4536-A92A-0044EA3D5517}" type="presParOf" srcId="{60B3520C-D345-43DE-9819-C3CA8FEF2784}" destId="{8D5BB041-E436-498A-82EF-CDA9D7EBEFFE}" srcOrd="5" destOrd="0" presId="urn:microsoft.com/office/officeart/2005/8/layout/hierarchy2"/>
    <dgm:cxn modelId="{21B458F7-6D32-4DE5-A512-982A7D1C6262}" type="presParOf" srcId="{8D5BB041-E436-498A-82EF-CDA9D7EBEFFE}" destId="{9F0B4AB9-5289-4E4E-95F9-5A3C60F2D0E6}" srcOrd="0" destOrd="0" presId="urn:microsoft.com/office/officeart/2005/8/layout/hierarchy2"/>
    <dgm:cxn modelId="{713875C7-BEF0-46F4-901F-D252DC4542DA}" type="presParOf" srcId="{8D5BB041-E436-498A-82EF-CDA9D7EBEFFE}" destId="{E06BF205-FCBC-493E-99B6-DFD2D4F56509}" srcOrd="1" destOrd="0" presId="urn:microsoft.com/office/officeart/2005/8/layout/hierarchy2"/>
    <dgm:cxn modelId="{A51D76B8-D968-4BAE-9BE7-A950863A6397}" type="presParOf" srcId="{60B3520C-D345-43DE-9819-C3CA8FEF2784}" destId="{9407F2AC-FBF5-49F4-84EB-5958FD95055A}" srcOrd="6" destOrd="0" presId="urn:microsoft.com/office/officeart/2005/8/layout/hierarchy2"/>
    <dgm:cxn modelId="{0FB66ECC-490F-48FB-89C0-5DE5ADE83E37}" type="presParOf" srcId="{9407F2AC-FBF5-49F4-84EB-5958FD95055A}" destId="{09BB17A4-CA1D-4F89-8ACE-DD8F13CE7AA8}" srcOrd="0" destOrd="0" presId="urn:microsoft.com/office/officeart/2005/8/layout/hierarchy2"/>
    <dgm:cxn modelId="{FFBFFBB5-91B7-44A5-BFDB-393EDCDA0C2B}" type="presParOf" srcId="{60B3520C-D345-43DE-9819-C3CA8FEF2784}" destId="{60CDEEEA-9F1F-4DF0-AF1A-70C3F57D28EF}" srcOrd="7" destOrd="0" presId="urn:microsoft.com/office/officeart/2005/8/layout/hierarchy2"/>
    <dgm:cxn modelId="{658EC3E1-3EA0-4EB5-9AEE-3C2A85905647}" type="presParOf" srcId="{60CDEEEA-9F1F-4DF0-AF1A-70C3F57D28EF}" destId="{9468E7C0-9628-4A4E-A458-FAC06F3432D0}" srcOrd="0" destOrd="0" presId="urn:microsoft.com/office/officeart/2005/8/layout/hierarchy2"/>
    <dgm:cxn modelId="{4930477D-5963-45DC-9EBF-DBD0799CAB07}" type="presParOf" srcId="{60CDEEEA-9F1F-4DF0-AF1A-70C3F57D28EF}" destId="{6A67AC86-FE0D-4E26-A2EF-53EFB6538BE9}" srcOrd="1" destOrd="0" presId="urn:microsoft.com/office/officeart/2005/8/layout/hierarchy2"/>
    <dgm:cxn modelId="{B8FE6CEF-6674-4C01-BAFF-2003EDE99335}" type="presParOf" srcId="{97411725-735B-44CD-8643-766D49AB401B}" destId="{58083BBC-8508-4B2E-996B-0FCFB8F470CF}" srcOrd="2" destOrd="0" presId="urn:microsoft.com/office/officeart/2005/8/layout/hierarchy2"/>
    <dgm:cxn modelId="{23B4FA86-76A5-4A7F-9035-6BC762B70FB3}" type="presParOf" srcId="{58083BBC-8508-4B2E-996B-0FCFB8F470CF}" destId="{EFFD9F6F-6041-49D7-94D7-F93A57660DDA}" srcOrd="0" destOrd="0" presId="urn:microsoft.com/office/officeart/2005/8/layout/hierarchy2"/>
    <dgm:cxn modelId="{C0A43A27-3162-4CE8-8AB2-2A1FCE5CFB57}" type="presParOf" srcId="{97411725-735B-44CD-8643-766D49AB401B}" destId="{38C684D8-F22B-49AF-A237-02C7003C9B51}" srcOrd="3" destOrd="0" presId="urn:microsoft.com/office/officeart/2005/8/layout/hierarchy2"/>
    <dgm:cxn modelId="{FD3081B1-0351-4FBE-9228-67F472A16643}" type="presParOf" srcId="{38C684D8-F22B-49AF-A237-02C7003C9B51}" destId="{73215082-4E17-4D32-A236-A75944D2F6DD}" srcOrd="0" destOrd="0" presId="urn:microsoft.com/office/officeart/2005/8/layout/hierarchy2"/>
    <dgm:cxn modelId="{FE2A639E-7267-490A-9907-718E0AABBA79}" type="presParOf" srcId="{38C684D8-F22B-49AF-A237-02C7003C9B51}" destId="{FC16EEF5-DB17-416F-9B0D-7F74EF17B431}" srcOrd="1" destOrd="0" presId="urn:microsoft.com/office/officeart/2005/8/layout/hierarchy2"/>
    <dgm:cxn modelId="{2C5AF998-438A-4F47-86EF-C8F520A67C44}" type="presParOf" srcId="{FC16EEF5-DB17-416F-9B0D-7F74EF17B431}" destId="{B79F572D-E6FD-4F22-A964-904AECBAF9A7}" srcOrd="0" destOrd="0" presId="urn:microsoft.com/office/officeart/2005/8/layout/hierarchy2"/>
    <dgm:cxn modelId="{28074457-9DE8-4EFC-B3AC-6A53DF4E247C}" type="presParOf" srcId="{B79F572D-E6FD-4F22-A964-904AECBAF9A7}" destId="{8FF19D02-59DB-4EC4-9B57-13F7F6A83A5E}" srcOrd="0" destOrd="0" presId="urn:microsoft.com/office/officeart/2005/8/layout/hierarchy2"/>
    <dgm:cxn modelId="{B3897932-8EFC-4CEB-8535-2E6577163361}" type="presParOf" srcId="{FC16EEF5-DB17-416F-9B0D-7F74EF17B431}" destId="{8FE9083F-5DCA-437E-A8BC-E3A888D2F618}" srcOrd="1" destOrd="0" presId="urn:microsoft.com/office/officeart/2005/8/layout/hierarchy2"/>
    <dgm:cxn modelId="{BA15C0B9-62C9-4915-8703-4897EACA0764}" type="presParOf" srcId="{8FE9083F-5DCA-437E-A8BC-E3A888D2F618}" destId="{945E1E87-8AB9-4615-82A6-3C3B5F9C58A7}" srcOrd="0" destOrd="0" presId="urn:microsoft.com/office/officeart/2005/8/layout/hierarchy2"/>
    <dgm:cxn modelId="{AC5D9954-4847-40B2-A823-CAD800213457}" type="presParOf" srcId="{8FE9083F-5DCA-437E-A8BC-E3A888D2F618}" destId="{DBF95B12-AE09-4A10-ACA6-13BE2498ED71}" srcOrd="1" destOrd="0" presId="urn:microsoft.com/office/officeart/2005/8/layout/hierarchy2"/>
    <dgm:cxn modelId="{DA052451-5777-4AEB-8A25-AF661BD513D1}" type="presParOf" srcId="{FC16EEF5-DB17-416F-9B0D-7F74EF17B431}" destId="{4DF966A0-8338-467E-9F3C-D74736B1AAD2}" srcOrd="2" destOrd="0" presId="urn:microsoft.com/office/officeart/2005/8/layout/hierarchy2"/>
    <dgm:cxn modelId="{7F8E66C2-593E-4D95-8A6A-5F67471A16EA}" type="presParOf" srcId="{4DF966A0-8338-467E-9F3C-D74736B1AAD2}" destId="{37CDA8EA-1C66-4C78-A10F-7B52572973AC}" srcOrd="0" destOrd="0" presId="urn:microsoft.com/office/officeart/2005/8/layout/hierarchy2"/>
    <dgm:cxn modelId="{7C212309-273C-47D5-9FAA-184E6310703A}" type="presParOf" srcId="{FC16EEF5-DB17-416F-9B0D-7F74EF17B431}" destId="{080ABB6C-5522-4882-BEB4-CEDD61778340}" srcOrd="3" destOrd="0" presId="urn:microsoft.com/office/officeart/2005/8/layout/hierarchy2"/>
    <dgm:cxn modelId="{202CC69A-FA58-479B-83ED-564DD27D5694}" type="presParOf" srcId="{080ABB6C-5522-4882-BEB4-CEDD61778340}" destId="{1E46389A-48F2-4B63-B4AD-F342DBF2A768}" srcOrd="0" destOrd="0" presId="urn:microsoft.com/office/officeart/2005/8/layout/hierarchy2"/>
    <dgm:cxn modelId="{B1E4A3F0-06D5-468C-8893-222BD12AB929}" type="presParOf" srcId="{080ABB6C-5522-4882-BEB4-CEDD61778340}" destId="{48B3CCF3-3F0F-4D81-9E91-ECF674D37071}" srcOrd="1" destOrd="0" presId="urn:microsoft.com/office/officeart/2005/8/layout/hierarchy2"/>
    <dgm:cxn modelId="{D42B0297-DB23-4A5E-8DDE-AF7664B9B5D2}" type="presParOf" srcId="{FC16EEF5-DB17-416F-9B0D-7F74EF17B431}" destId="{EA153745-2F85-4868-86FC-7F6664DC6BBC}" srcOrd="4" destOrd="0" presId="urn:microsoft.com/office/officeart/2005/8/layout/hierarchy2"/>
    <dgm:cxn modelId="{203B475E-01EE-43F6-8338-E58FE1D68104}" type="presParOf" srcId="{EA153745-2F85-4868-86FC-7F6664DC6BBC}" destId="{F7439A93-E3A9-4C77-8DDB-FACC243A7EFF}" srcOrd="0" destOrd="0" presId="urn:microsoft.com/office/officeart/2005/8/layout/hierarchy2"/>
    <dgm:cxn modelId="{23D9E00C-F39B-4782-871C-FA1E41361BF2}" type="presParOf" srcId="{FC16EEF5-DB17-416F-9B0D-7F74EF17B431}" destId="{747E4475-338A-4271-A565-D81ABBC8BD29}" srcOrd="5" destOrd="0" presId="urn:microsoft.com/office/officeart/2005/8/layout/hierarchy2"/>
    <dgm:cxn modelId="{C6646421-59F9-427F-99FE-D4AA597A598E}" type="presParOf" srcId="{747E4475-338A-4271-A565-D81ABBC8BD29}" destId="{774F8830-F322-4611-BE14-FD43D104D84B}" srcOrd="0" destOrd="0" presId="urn:microsoft.com/office/officeart/2005/8/layout/hierarchy2"/>
    <dgm:cxn modelId="{A29EA04F-5465-463A-AF96-435C611ACAE6}" type="presParOf" srcId="{747E4475-338A-4271-A565-D81ABBC8BD29}" destId="{7A968A32-0A94-4800-8499-BE702165DBFF}" srcOrd="1" destOrd="0" presId="urn:microsoft.com/office/officeart/2005/8/layout/hierarchy2"/>
    <dgm:cxn modelId="{AE317E33-E3AB-49EA-8EC4-284229164E0E}" type="presParOf" srcId="{FC16EEF5-DB17-416F-9B0D-7F74EF17B431}" destId="{69438805-2DF2-449C-B40D-59BA25E510BD}" srcOrd="6" destOrd="0" presId="urn:microsoft.com/office/officeart/2005/8/layout/hierarchy2"/>
    <dgm:cxn modelId="{C7F011E3-CB42-4252-BA9E-2F186D69F528}" type="presParOf" srcId="{69438805-2DF2-449C-B40D-59BA25E510BD}" destId="{FDC32B8E-37F2-4E08-8B7A-4F0187F7CBCD}" srcOrd="0" destOrd="0" presId="urn:microsoft.com/office/officeart/2005/8/layout/hierarchy2"/>
    <dgm:cxn modelId="{31D89AF7-C56C-453A-B0AC-2A5CACB44079}" type="presParOf" srcId="{FC16EEF5-DB17-416F-9B0D-7F74EF17B431}" destId="{C3C8563A-8922-4237-801F-F7BA785B7588}" srcOrd="7" destOrd="0" presId="urn:microsoft.com/office/officeart/2005/8/layout/hierarchy2"/>
    <dgm:cxn modelId="{D0674F7E-2577-4556-8227-483018E0BA93}" type="presParOf" srcId="{C3C8563A-8922-4237-801F-F7BA785B7588}" destId="{C2A6826C-CEFE-40D1-B399-5AB35E672595}" srcOrd="0" destOrd="0" presId="urn:microsoft.com/office/officeart/2005/8/layout/hierarchy2"/>
    <dgm:cxn modelId="{24A85DCB-5D64-4C25-967C-1CBB3B053F8F}" type="presParOf" srcId="{C3C8563A-8922-4237-801F-F7BA785B7588}" destId="{DB77130C-E411-4731-9BAE-A6657E18690D}" srcOrd="1" destOrd="0" presId="urn:microsoft.com/office/officeart/2005/8/layout/hierarchy2"/>
    <dgm:cxn modelId="{57A8D57C-7757-4496-9A63-F114A45D06E6}" type="presParOf" srcId="{97411725-735B-44CD-8643-766D49AB401B}" destId="{62EAEB57-9903-4992-AC5B-2B5778BEF31A}" srcOrd="4" destOrd="0" presId="urn:microsoft.com/office/officeart/2005/8/layout/hierarchy2"/>
    <dgm:cxn modelId="{F7989224-C3EF-4AAB-9BA2-CED3895E1F84}" type="presParOf" srcId="{62EAEB57-9903-4992-AC5B-2B5778BEF31A}" destId="{F9DA6F04-2579-434F-9139-BD08E9B71949}" srcOrd="0" destOrd="0" presId="urn:microsoft.com/office/officeart/2005/8/layout/hierarchy2"/>
    <dgm:cxn modelId="{8EEEBF61-68FC-457B-84B5-63C899FC0E42}" type="presParOf" srcId="{97411725-735B-44CD-8643-766D49AB401B}" destId="{665901C2-FE98-4CE8-BC34-CE69598B1F84}" srcOrd="5" destOrd="0" presId="urn:microsoft.com/office/officeart/2005/8/layout/hierarchy2"/>
    <dgm:cxn modelId="{DC8C8A1B-D7E3-49D6-A8B6-1272A1EA71D8}" type="presParOf" srcId="{665901C2-FE98-4CE8-BC34-CE69598B1F84}" destId="{05A4B474-1329-4C12-BB9F-6C3BC351C21E}" srcOrd="0" destOrd="0" presId="urn:microsoft.com/office/officeart/2005/8/layout/hierarchy2"/>
    <dgm:cxn modelId="{4BEA0F75-B23F-4FAD-AC74-8EE3D61CE99E}" type="presParOf" srcId="{665901C2-FE98-4CE8-BC34-CE69598B1F84}" destId="{11D8E353-FBBF-456C-85CE-27F6893F6C95}" srcOrd="1" destOrd="0" presId="urn:microsoft.com/office/officeart/2005/8/layout/hierarchy2"/>
    <dgm:cxn modelId="{FEB297A4-68EA-43B3-89C5-A154F35701D9}" type="presParOf" srcId="{11D8E353-FBBF-456C-85CE-27F6893F6C95}" destId="{D0BD139C-46B6-490E-9FF9-7AD1FE353B56}" srcOrd="0" destOrd="0" presId="urn:microsoft.com/office/officeart/2005/8/layout/hierarchy2"/>
    <dgm:cxn modelId="{06196BA7-34C9-4B76-BF99-9DAAB72054C2}" type="presParOf" srcId="{D0BD139C-46B6-490E-9FF9-7AD1FE353B56}" destId="{6642B2FD-5046-4AAA-9CF8-8A93902D42FD}" srcOrd="0" destOrd="0" presId="urn:microsoft.com/office/officeart/2005/8/layout/hierarchy2"/>
    <dgm:cxn modelId="{3970A3C3-E7DC-4121-9647-EE61BDF70E95}" type="presParOf" srcId="{11D8E353-FBBF-456C-85CE-27F6893F6C95}" destId="{0121DC87-7A90-411C-BAC5-0473BC7FF436}" srcOrd="1" destOrd="0" presId="urn:microsoft.com/office/officeart/2005/8/layout/hierarchy2"/>
    <dgm:cxn modelId="{9ACD6965-A7AE-4EB1-A4C3-DFEB0B229461}" type="presParOf" srcId="{0121DC87-7A90-411C-BAC5-0473BC7FF436}" destId="{A1C989A4-41D4-453C-A4DD-AD7E30561D1E}" srcOrd="0" destOrd="0" presId="urn:microsoft.com/office/officeart/2005/8/layout/hierarchy2"/>
    <dgm:cxn modelId="{FCDB26F8-4EF8-4428-A86B-84A210427793}" type="presParOf" srcId="{0121DC87-7A90-411C-BAC5-0473BC7FF436}" destId="{3D5C94F0-C5CB-4CF9-AF66-45E519FB5095}" srcOrd="1" destOrd="0" presId="urn:microsoft.com/office/officeart/2005/8/layout/hierarchy2"/>
    <dgm:cxn modelId="{6987BC57-EC3F-4DD6-BD1F-8DCE54BFAEF3}" type="presParOf" srcId="{11D8E353-FBBF-456C-85CE-27F6893F6C95}" destId="{7449E0F6-55B5-4940-BCAE-4FE294DDB942}" srcOrd="2" destOrd="0" presId="urn:microsoft.com/office/officeart/2005/8/layout/hierarchy2"/>
    <dgm:cxn modelId="{98E4669F-79CA-446E-AF06-E6B759304AA8}" type="presParOf" srcId="{7449E0F6-55B5-4940-BCAE-4FE294DDB942}" destId="{79BEFEF7-27C9-4B3C-8E84-736B37F42E6C}" srcOrd="0" destOrd="0" presId="urn:microsoft.com/office/officeart/2005/8/layout/hierarchy2"/>
    <dgm:cxn modelId="{EB08DD4B-8D87-4715-96C4-BC985EBB2A21}" type="presParOf" srcId="{11D8E353-FBBF-456C-85CE-27F6893F6C95}" destId="{4FDFB23E-28B9-4CF7-8F55-DE834F4C3561}" srcOrd="3" destOrd="0" presId="urn:microsoft.com/office/officeart/2005/8/layout/hierarchy2"/>
    <dgm:cxn modelId="{1D93DD8B-B9E1-4754-98C4-58F4B0982C22}" type="presParOf" srcId="{4FDFB23E-28B9-4CF7-8F55-DE834F4C3561}" destId="{37FBCD2F-2836-4ADB-8DE8-2987E3D30B4B}" srcOrd="0" destOrd="0" presId="urn:microsoft.com/office/officeart/2005/8/layout/hierarchy2"/>
    <dgm:cxn modelId="{378E7A2A-111C-44E0-BE8B-98445D0DBF2C}" type="presParOf" srcId="{4FDFB23E-28B9-4CF7-8F55-DE834F4C3561}" destId="{D1FD11C8-2C2C-490A-A269-8694E6689D1A}" srcOrd="1" destOrd="0" presId="urn:microsoft.com/office/officeart/2005/8/layout/hierarchy2"/>
    <dgm:cxn modelId="{5B6FF0FC-4145-4853-9751-0A14F67FE91F}" type="presParOf" srcId="{97411725-735B-44CD-8643-766D49AB401B}" destId="{6668620C-EDD8-4723-81DF-01BB284D66EB}" srcOrd="6" destOrd="0" presId="urn:microsoft.com/office/officeart/2005/8/layout/hierarchy2"/>
    <dgm:cxn modelId="{F9C3E442-0494-4151-A77C-9B6A44D95DB0}" type="presParOf" srcId="{6668620C-EDD8-4723-81DF-01BB284D66EB}" destId="{5FB20E11-CF45-44E8-A366-99F9E9FD2F60}" srcOrd="0" destOrd="0" presId="urn:microsoft.com/office/officeart/2005/8/layout/hierarchy2"/>
    <dgm:cxn modelId="{E2B3B744-ACE0-4201-8D79-2074C267966D}" type="presParOf" srcId="{97411725-735B-44CD-8643-766D49AB401B}" destId="{6554417B-4ECD-481C-A36E-155AFC2430F7}" srcOrd="7" destOrd="0" presId="urn:microsoft.com/office/officeart/2005/8/layout/hierarchy2"/>
    <dgm:cxn modelId="{AD1C0E5D-D7A6-46BC-877F-9E1ED9D26186}" type="presParOf" srcId="{6554417B-4ECD-481C-A36E-155AFC2430F7}" destId="{45058CB7-4AF1-4D53-9622-141A196C27A8}" srcOrd="0" destOrd="0" presId="urn:microsoft.com/office/officeart/2005/8/layout/hierarchy2"/>
    <dgm:cxn modelId="{45EE5DFF-B9E8-4583-AF4C-C48830C8EA45}" type="presParOf" srcId="{6554417B-4ECD-481C-A36E-155AFC2430F7}" destId="{9A206380-B75B-4061-A0F7-3CFCE6E03E56}" srcOrd="1" destOrd="0" presId="urn:microsoft.com/office/officeart/2005/8/layout/hierarchy2"/>
    <dgm:cxn modelId="{9ECC09F3-7CE5-46C3-B202-F5E0EFA4AFEC}" type="presParOf" srcId="{9A206380-B75B-4061-A0F7-3CFCE6E03E56}" destId="{328AA89F-6ECE-489F-B885-6E1DC181C7B1}" srcOrd="0" destOrd="0" presId="urn:microsoft.com/office/officeart/2005/8/layout/hierarchy2"/>
    <dgm:cxn modelId="{FB5BF1E5-F380-4AB0-BE85-B60AD6ACDF51}" type="presParOf" srcId="{328AA89F-6ECE-489F-B885-6E1DC181C7B1}" destId="{D4C4C550-35A1-41BC-9CA8-40B614059A4B}" srcOrd="0" destOrd="0" presId="urn:microsoft.com/office/officeart/2005/8/layout/hierarchy2"/>
    <dgm:cxn modelId="{73A1E302-2D27-47E1-AA04-A1333316EBF3}" type="presParOf" srcId="{9A206380-B75B-4061-A0F7-3CFCE6E03E56}" destId="{3E17F3BC-CCC6-4357-98BA-6280E6BE5383}" srcOrd="1" destOrd="0" presId="urn:microsoft.com/office/officeart/2005/8/layout/hierarchy2"/>
    <dgm:cxn modelId="{02F20520-E247-4CBB-A54B-755D64F4C89D}" type="presParOf" srcId="{3E17F3BC-CCC6-4357-98BA-6280E6BE5383}" destId="{2748CD3F-C61F-475B-ADE5-65E3259D6C43}" srcOrd="0" destOrd="0" presId="urn:microsoft.com/office/officeart/2005/8/layout/hierarchy2"/>
    <dgm:cxn modelId="{2472BCF7-BCC7-4761-9C32-68D48B186937}" type="presParOf" srcId="{3E17F3BC-CCC6-4357-98BA-6280E6BE5383}" destId="{28E53108-085B-4602-B512-64B8F821EBB3}" srcOrd="1" destOrd="0" presId="urn:microsoft.com/office/officeart/2005/8/layout/hierarchy2"/>
    <dgm:cxn modelId="{C9DC3F6A-77F4-4FC7-87F1-ECED0AC06ED8}" type="presParOf" srcId="{9A206380-B75B-4061-A0F7-3CFCE6E03E56}" destId="{C8B80EBE-9275-4B52-942E-EE2C1172D13B}" srcOrd="2" destOrd="0" presId="urn:microsoft.com/office/officeart/2005/8/layout/hierarchy2"/>
    <dgm:cxn modelId="{EAD0138B-F0A0-4D4E-B8EE-270251CD6A00}" type="presParOf" srcId="{C8B80EBE-9275-4B52-942E-EE2C1172D13B}" destId="{2674E827-1FB9-45DC-BE61-E43B13679C90}" srcOrd="0" destOrd="0" presId="urn:microsoft.com/office/officeart/2005/8/layout/hierarchy2"/>
    <dgm:cxn modelId="{927297E7-72C3-414C-8E9D-E54EFC6FEB82}" type="presParOf" srcId="{9A206380-B75B-4061-A0F7-3CFCE6E03E56}" destId="{AC8B053C-F7C7-4EA0-BE16-E9EF94D58671}" srcOrd="3" destOrd="0" presId="urn:microsoft.com/office/officeart/2005/8/layout/hierarchy2"/>
    <dgm:cxn modelId="{1829D09F-2407-4AD7-AFC1-0473AFFD559D}" type="presParOf" srcId="{AC8B053C-F7C7-4EA0-BE16-E9EF94D58671}" destId="{4D32C7D6-78AE-4219-A3B4-9AD4EEB50D31}" srcOrd="0" destOrd="0" presId="urn:microsoft.com/office/officeart/2005/8/layout/hierarchy2"/>
    <dgm:cxn modelId="{BBB1BBD4-7457-4B4B-B1A5-F04B09E291F4}" type="presParOf" srcId="{AC8B053C-F7C7-4EA0-BE16-E9EF94D58671}" destId="{EA9EAF2F-4A19-4F8A-9E13-90AEEA6E5BC1}" srcOrd="1" destOrd="0" presId="urn:microsoft.com/office/officeart/2005/8/layout/hierarchy2"/>
    <dgm:cxn modelId="{71927208-A689-4864-B5B5-970BB63AE471}" type="presParOf" srcId="{9A206380-B75B-4061-A0F7-3CFCE6E03E56}" destId="{E92462C6-EAF8-49AD-A71E-7C06FCA894C6}" srcOrd="4" destOrd="0" presId="urn:microsoft.com/office/officeart/2005/8/layout/hierarchy2"/>
    <dgm:cxn modelId="{D3949504-3B14-49B6-9BAF-E2814BB5373A}" type="presParOf" srcId="{E92462C6-EAF8-49AD-A71E-7C06FCA894C6}" destId="{BEDD7457-D051-4481-8F94-F6B6768A7702}" srcOrd="0" destOrd="0" presId="urn:microsoft.com/office/officeart/2005/8/layout/hierarchy2"/>
    <dgm:cxn modelId="{029DCE5C-35A0-4793-A1F7-2AD31061BD03}" type="presParOf" srcId="{9A206380-B75B-4061-A0F7-3CFCE6E03E56}" destId="{DA41F0E8-BF32-4F0D-A5EF-418E43C9FB71}" srcOrd="5" destOrd="0" presId="urn:microsoft.com/office/officeart/2005/8/layout/hierarchy2"/>
    <dgm:cxn modelId="{6984919E-1039-4F2B-96B9-1F1D6F335D8D}" type="presParOf" srcId="{DA41F0E8-BF32-4F0D-A5EF-418E43C9FB71}" destId="{ADDEF87F-AB6B-495A-A808-7269DB7F1CB8}" srcOrd="0" destOrd="0" presId="urn:microsoft.com/office/officeart/2005/8/layout/hierarchy2"/>
    <dgm:cxn modelId="{DFEA3C16-CC1F-4061-8007-267EEE2FBF7D}" type="presParOf" srcId="{DA41F0E8-BF32-4F0D-A5EF-418E43C9FB71}" destId="{D53204AC-7856-4B37-9358-26E9D18350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D4F62-1235-4876-8E3C-ACF7080C158D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656D90-F81C-481C-8E83-0C2C41A522D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Subject:  Migrant workers</a:t>
          </a:r>
          <a:endParaRPr lang="en-US" dirty="0"/>
        </a:p>
      </dgm:t>
    </dgm:pt>
    <dgm:pt modelId="{19075FD5-F2CF-409A-8E5F-07BBF9279BFB}" type="parTrans" cxnId="{6CA29AB1-9379-41BB-AD28-87BEB02AAD35}">
      <dgm:prSet/>
      <dgm:spPr/>
      <dgm:t>
        <a:bodyPr/>
        <a:lstStyle/>
        <a:p>
          <a:endParaRPr lang="en-US"/>
        </a:p>
      </dgm:t>
    </dgm:pt>
    <dgm:pt modelId="{4707FC77-CF51-4013-9AE0-9EAE1ED79CF2}" type="sibTrans" cxnId="{6CA29AB1-9379-41BB-AD28-87BEB02AAD35}">
      <dgm:prSet/>
      <dgm:spPr/>
      <dgm:t>
        <a:bodyPr/>
        <a:lstStyle/>
        <a:p>
          <a:endParaRPr lang="en-US"/>
        </a:p>
      </dgm:t>
    </dgm:pt>
    <dgm:pt modelId="{441F7A5D-53C8-400C-9FD4-D4B53B6C41D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Hook/riff</a:t>
          </a:r>
          <a:endParaRPr lang="en-US" dirty="0"/>
        </a:p>
      </dgm:t>
    </dgm:pt>
    <dgm:pt modelId="{35C2F887-0573-467B-A024-49459B7F7CE9}" type="parTrans" cxnId="{E5DEBB54-EE47-4831-AE13-4A59F1541E75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284606DA-133C-4583-AE06-2962F4234BA8}" type="sibTrans" cxnId="{E5DEBB54-EE47-4831-AE13-4A59F1541E75}">
      <dgm:prSet/>
      <dgm:spPr/>
      <dgm:t>
        <a:bodyPr/>
        <a:lstStyle/>
        <a:p>
          <a:endParaRPr lang="en-US"/>
        </a:p>
      </dgm:t>
    </dgm:pt>
    <dgm:pt modelId="{5FF1C428-9B68-4AFA-A872-24D55912BD4B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Situation</a:t>
          </a:r>
          <a:endParaRPr lang="en-US" dirty="0"/>
        </a:p>
      </dgm:t>
    </dgm:pt>
    <dgm:pt modelId="{C01BBA6D-4D0F-460B-8D23-A86B877280BB}" type="parTrans" cxnId="{C3550C58-7F0E-41D6-91D4-52B5B1F63F5E}">
      <dgm:prSet/>
      <dgm:spPr/>
      <dgm:t>
        <a:bodyPr/>
        <a:lstStyle/>
        <a:p>
          <a:endParaRPr lang="en-US"/>
        </a:p>
      </dgm:t>
    </dgm:pt>
    <dgm:pt modelId="{262A27D0-9817-4A43-9246-EF159C0E4D56}" type="sibTrans" cxnId="{C3550C58-7F0E-41D6-91D4-52B5B1F63F5E}">
      <dgm:prSet/>
      <dgm:spPr/>
    </dgm:pt>
    <dgm:pt modelId="{D8D209D2-F661-4C6C-A4B2-E89BC6F7A92B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Lyric Phrase </a:t>
          </a:r>
          <a:endParaRPr lang="en-US" dirty="0"/>
        </a:p>
      </dgm:t>
    </dgm:pt>
    <dgm:pt modelId="{FD2F975B-2B82-4A30-8A43-520C1DCA8BB4}" type="parTrans" cxnId="{50BD481E-7192-4C38-8B1E-D22035456F25}">
      <dgm:prSet/>
      <dgm:spPr/>
      <dgm:t>
        <a:bodyPr/>
        <a:lstStyle/>
        <a:p>
          <a:endParaRPr lang="en-US"/>
        </a:p>
      </dgm:t>
    </dgm:pt>
    <dgm:pt modelId="{193590C7-8111-41B8-8B76-6418A0C51165}" type="sibTrans" cxnId="{50BD481E-7192-4C38-8B1E-D22035456F25}">
      <dgm:prSet/>
      <dgm:spPr/>
    </dgm:pt>
    <dgm:pt modelId="{B4E5D527-6D6D-4DD7-8480-F68EC6758287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Style/culture</a:t>
          </a:r>
          <a:endParaRPr lang="en-US" dirty="0"/>
        </a:p>
      </dgm:t>
    </dgm:pt>
    <dgm:pt modelId="{2E0FAE58-F707-4456-B18B-7832461C62C4}" type="parTrans" cxnId="{63609643-0111-45D7-BCF5-DC4228DEF963}">
      <dgm:prSet/>
      <dgm:spPr/>
      <dgm:t>
        <a:bodyPr/>
        <a:lstStyle/>
        <a:p>
          <a:endParaRPr lang="en-US"/>
        </a:p>
      </dgm:t>
    </dgm:pt>
    <dgm:pt modelId="{0394709A-AC11-4195-9C19-B6BF2639739E}" type="sibTrans" cxnId="{63609643-0111-45D7-BCF5-DC4228DEF963}">
      <dgm:prSet/>
      <dgm:spPr/>
    </dgm:pt>
    <dgm:pt modelId="{D3DE4329-A502-41F9-BF91-2DB8E6DA1B20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Descriptive</a:t>
          </a:r>
          <a:endParaRPr lang="en-US" dirty="0"/>
        </a:p>
      </dgm:t>
    </dgm:pt>
    <dgm:pt modelId="{31752E1B-0F44-4EA8-9624-C58EA92B8CD5}" type="parTrans" cxnId="{262D8A16-C9CC-476F-AEDB-AF2F5FDAE946}">
      <dgm:prSet/>
      <dgm:spPr/>
      <dgm:t>
        <a:bodyPr/>
        <a:lstStyle/>
        <a:p>
          <a:endParaRPr lang="en-US"/>
        </a:p>
      </dgm:t>
    </dgm:pt>
    <dgm:pt modelId="{9335AAE4-5609-40D3-B4ED-A4314F231290}" type="sibTrans" cxnId="{262D8A16-C9CC-476F-AEDB-AF2F5FDAE946}">
      <dgm:prSet/>
      <dgm:spPr/>
    </dgm:pt>
    <dgm:pt modelId="{7A9D1028-A9B2-49EF-AA06-FB8CE5CA90B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Narrative</a:t>
          </a:r>
          <a:endParaRPr lang="en-US" dirty="0"/>
        </a:p>
      </dgm:t>
    </dgm:pt>
    <dgm:pt modelId="{BDA2DB05-F1EA-4143-AEDA-4F7C85C1F1E4}" type="parTrans" cxnId="{074B4DE3-0D49-4AAB-9E66-6A19E19AC424}">
      <dgm:prSet/>
      <dgm:spPr/>
      <dgm:t>
        <a:bodyPr/>
        <a:lstStyle/>
        <a:p>
          <a:endParaRPr lang="en-US"/>
        </a:p>
      </dgm:t>
    </dgm:pt>
    <dgm:pt modelId="{56F292A1-60B9-4182-BB99-3BB6E5E1BC18}" type="sibTrans" cxnId="{074B4DE3-0D49-4AAB-9E66-6A19E19AC424}">
      <dgm:prSet/>
      <dgm:spPr/>
    </dgm:pt>
    <dgm:pt modelId="{14EEC226-4D9A-4BE6-95D4-27656B2F6A74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Point of view</a:t>
          </a:r>
          <a:endParaRPr lang="en-US" dirty="0"/>
        </a:p>
      </dgm:t>
    </dgm:pt>
    <dgm:pt modelId="{1E3E6E8F-6771-4557-8E49-694EA2543480}" type="parTrans" cxnId="{4A94638E-23AE-4839-A320-8E64C075E922}">
      <dgm:prSet/>
      <dgm:spPr/>
      <dgm:t>
        <a:bodyPr/>
        <a:lstStyle/>
        <a:p>
          <a:endParaRPr lang="en-US"/>
        </a:p>
      </dgm:t>
    </dgm:pt>
    <dgm:pt modelId="{95A650AB-C9C7-4F51-AF86-427BE9AB5E4E}" type="sibTrans" cxnId="{4A94638E-23AE-4839-A320-8E64C075E922}">
      <dgm:prSet/>
      <dgm:spPr/>
    </dgm:pt>
    <dgm:pt modelId="{05C0071F-0350-46FE-B913-A762EEA07416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Latin/Ranchero</a:t>
          </a:r>
          <a:endParaRPr lang="en-US" dirty="0"/>
        </a:p>
      </dgm:t>
    </dgm:pt>
    <dgm:pt modelId="{2CF7B677-186F-452D-AA57-5637F0BCEE81}" type="parTrans" cxnId="{E19CE072-DF01-4F7C-9B90-A91035D7D62F}">
      <dgm:prSet/>
      <dgm:spPr/>
      <dgm:t>
        <a:bodyPr/>
        <a:lstStyle/>
        <a:p>
          <a:endParaRPr lang="en-US"/>
        </a:p>
      </dgm:t>
    </dgm:pt>
    <dgm:pt modelId="{E870EDF7-0061-4FF6-A93B-BC9AE9F5FC26}" type="sibTrans" cxnId="{E19CE072-DF01-4F7C-9B90-A91035D7D62F}">
      <dgm:prSet/>
      <dgm:spPr/>
    </dgm:pt>
    <dgm:pt modelId="{41A7A0FC-2CEE-4F15-8813-14F66C48C32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Country</a:t>
          </a:r>
          <a:endParaRPr lang="en-US" dirty="0"/>
        </a:p>
      </dgm:t>
    </dgm:pt>
    <dgm:pt modelId="{7BC6FDEE-3324-4F37-8E75-B192B2BE722C}" type="parTrans" cxnId="{1A5541F5-FCD9-4FD3-AF97-C45191BAA4CA}">
      <dgm:prSet/>
      <dgm:spPr/>
      <dgm:t>
        <a:bodyPr/>
        <a:lstStyle/>
        <a:p>
          <a:endParaRPr lang="en-US"/>
        </a:p>
      </dgm:t>
    </dgm:pt>
    <dgm:pt modelId="{6253BA81-BE9D-4A3B-8050-2D0DEB954C94}" type="sibTrans" cxnId="{1A5541F5-FCD9-4FD3-AF97-C45191BAA4CA}">
      <dgm:prSet/>
      <dgm:spPr/>
    </dgm:pt>
    <dgm:pt modelId="{218595C3-8C96-43B2-8552-052A45577886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Eastern European folk?</a:t>
          </a:r>
          <a:endParaRPr lang="en-US" dirty="0"/>
        </a:p>
      </dgm:t>
    </dgm:pt>
    <dgm:pt modelId="{AA66B40B-0106-4F81-9119-DF6188C15CA9}" type="parTrans" cxnId="{B68EE1DC-E4F4-41BC-B5ED-1CC385FCBA37}">
      <dgm:prSet/>
      <dgm:spPr/>
      <dgm:t>
        <a:bodyPr/>
        <a:lstStyle/>
        <a:p>
          <a:endParaRPr lang="en-US"/>
        </a:p>
      </dgm:t>
    </dgm:pt>
    <dgm:pt modelId="{8FC912FA-7842-49D4-ADC2-FC83DE3A5268}" type="sibTrans" cxnId="{B68EE1DC-E4F4-41BC-B5ED-1CC385FCBA37}">
      <dgm:prSet/>
      <dgm:spPr/>
    </dgm:pt>
    <dgm:pt modelId="{560586BA-CF3C-4F28-AD99-3FE2A1C542E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ECFB81B2-CCAD-4A32-807B-3DFE2C76A304}" type="parTrans" cxnId="{67C00BED-678B-4E92-BD44-B2FC1F46AA42}">
      <dgm:prSet/>
      <dgm:spPr/>
      <dgm:t>
        <a:bodyPr/>
        <a:lstStyle/>
        <a:p>
          <a:endParaRPr lang="en-US"/>
        </a:p>
      </dgm:t>
    </dgm:pt>
    <dgm:pt modelId="{54B25BA6-1BB7-4DA9-BDD6-92E866666D57}" type="sibTrans" cxnId="{67C00BED-678B-4E92-BD44-B2FC1F46AA42}">
      <dgm:prSet/>
      <dgm:spPr/>
    </dgm:pt>
    <dgm:pt modelId="{027591D1-A0EA-4D15-9F3D-66C6434672F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Verse-chorus relationship</a:t>
          </a:r>
          <a:endParaRPr lang="en-US" dirty="0"/>
        </a:p>
      </dgm:t>
    </dgm:pt>
    <dgm:pt modelId="{3571EF7F-FDAA-4EE9-B5AC-AC056A7ABE86}" type="parTrans" cxnId="{89940F5D-8D80-4816-819D-B1B7F8212855}">
      <dgm:prSet/>
      <dgm:spPr/>
      <dgm:t>
        <a:bodyPr/>
        <a:lstStyle/>
        <a:p>
          <a:endParaRPr lang="en-US"/>
        </a:p>
      </dgm:t>
    </dgm:pt>
    <dgm:pt modelId="{94FBCC91-A577-49E1-9E94-20E4163F89BD}" type="sibTrans" cxnId="{89940F5D-8D80-4816-819D-B1B7F8212855}">
      <dgm:prSet/>
      <dgm:spPr/>
    </dgm:pt>
    <dgm:pt modelId="{9D54DE63-E48C-43E3-BC35-FB2BC6568A6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Strophic (narrative?)</a:t>
          </a:r>
          <a:endParaRPr lang="en-US" dirty="0"/>
        </a:p>
      </dgm:t>
    </dgm:pt>
    <dgm:pt modelId="{AB84B970-7D00-4D6F-AC23-DE44A3AE36CB}" type="parTrans" cxnId="{77490169-74AE-401F-BE94-73B651B75155}">
      <dgm:prSet/>
      <dgm:spPr/>
      <dgm:t>
        <a:bodyPr/>
        <a:lstStyle/>
        <a:p>
          <a:endParaRPr lang="en-US"/>
        </a:p>
      </dgm:t>
    </dgm:pt>
    <dgm:pt modelId="{AB415E67-93AA-468C-9185-257C475CB55D}" type="sibTrans" cxnId="{77490169-74AE-401F-BE94-73B651B75155}">
      <dgm:prSet/>
      <dgm:spPr/>
    </dgm:pt>
    <dgm:pt modelId="{4FED4AA5-9337-4628-998E-6862508E35C4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Simple with a strong “B”</a:t>
          </a:r>
          <a:endParaRPr lang="en-US" dirty="0"/>
        </a:p>
      </dgm:t>
    </dgm:pt>
    <dgm:pt modelId="{60036EA6-22F7-48BD-9040-CB85274D1C81}" type="parTrans" cxnId="{DA607CEB-9A3B-4F4F-ACFD-0C20293C1066}">
      <dgm:prSet/>
      <dgm:spPr/>
      <dgm:t>
        <a:bodyPr/>
        <a:lstStyle/>
        <a:p>
          <a:endParaRPr lang="en-US"/>
        </a:p>
      </dgm:t>
    </dgm:pt>
    <dgm:pt modelId="{99C7C83F-1BCF-4F08-87FB-B64418B7A957}" type="sibTrans" cxnId="{DA607CEB-9A3B-4F4F-ACFD-0C20293C1066}">
      <dgm:prSet/>
      <dgm:spPr/>
    </dgm:pt>
    <dgm:pt modelId="{29042DD8-3073-4DA2-896D-07B92A75EFB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Complex with a strong “payoff”</a:t>
          </a:r>
          <a:endParaRPr lang="en-US" dirty="0"/>
        </a:p>
      </dgm:t>
    </dgm:pt>
    <dgm:pt modelId="{78DCAC5F-209E-42A8-A36C-8CD8D834EAD2}" type="parTrans" cxnId="{0CAE39A0-8AB5-46FD-A0E9-1A86C1E60EA7}">
      <dgm:prSet/>
      <dgm:spPr/>
      <dgm:t>
        <a:bodyPr/>
        <a:lstStyle/>
        <a:p>
          <a:endParaRPr lang="en-US"/>
        </a:p>
      </dgm:t>
    </dgm:pt>
    <dgm:pt modelId="{2415CA3C-2385-4C11-87F3-B4BCB0C6729A}" type="sibTrans" cxnId="{0CAE39A0-8AB5-46FD-A0E9-1A86C1E60EA7}">
      <dgm:prSet/>
      <dgm:spPr/>
    </dgm:pt>
    <dgm:pt modelId="{D3013498-2D01-49CC-B638-9CAF31BE270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Verse builds</a:t>
          </a:r>
          <a:endParaRPr lang="en-US" dirty="0"/>
        </a:p>
      </dgm:t>
    </dgm:pt>
    <dgm:pt modelId="{AE4B6DF8-8A1B-4231-98BF-3CA617A69634}" type="parTrans" cxnId="{4EE882BD-82EE-41F8-8C2B-13C4F1879B4C}">
      <dgm:prSet/>
      <dgm:spPr/>
      <dgm:t>
        <a:bodyPr/>
        <a:lstStyle/>
        <a:p>
          <a:endParaRPr lang="en-US"/>
        </a:p>
      </dgm:t>
    </dgm:pt>
    <dgm:pt modelId="{A2B8DEB4-06EB-465C-AD16-E73DE4DD1C22}" type="sibTrans" cxnId="{4EE882BD-82EE-41F8-8C2B-13C4F1879B4C}">
      <dgm:prSet/>
      <dgm:spPr/>
    </dgm:pt>
    <dgm:pt modelId="{8D5F3BDA-59DF-4B4F-8E9D-7CA91EEED95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Implies pre-chorus</a:t>
          </a:r>
          <a:endParaRPr lang="en-US" dirty="0"/>
        </a:p>
      </dgm:t>
    </dgm:pt>
    <dgm:pt modelId="{5DB68A7B-47F6-4CBE-AA55-2F3DF5C7B1A6}" type="parTrans" cxnId="{55FC37E1-720D-4067-9FCD-CECADE8AA581}">
      <dgm:prSet/>
      <dgm:spPr/>
      <dgm:t>
        <a:bodyPr/>
        <a:lstStyle/>
        <a:p>
          <a:endParaRPr lang="en-US"/>
        </a:p>
      </dgm:t>
    </dgm:pt>
    <dgm:pt modelId="{1C6C5153-0B69-4A91-9318-C358D947A899}" type="sibTrans" cxnId="{55FC37E1-720D-4067-9FCD-CECADE8AA581}">
      <dgm:prSet/>
      <dgm:spPr/>
    </dgm:pt>
    <dgm:pt modelId="{4FD2B6CC-6186-49D2-9937-B54C1784903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Chorus is a strong payoff</a:t>
          </a:r>
          <a:endParaRPr lang="en-US" dirty="0"/>
        </a:p>
      </dgm:t>
    </dgm:pt>
    <dgm:pt modelId="{4340F61E-6057-49E9-AECD-78F498A5ACC7}" type="parTrans" cxnId="{C126582F-364C-485D-867A-F2B9C061DB1B}">
      <dgm:prSet/>
      <dgm:spPr/>
      <dgm:t>
        <a:bodyPr/>
        <a:lstStyle/>
        <a:p>
          <a:endParaRPr lang="en-US"/>
        </a:p>
      </dgm:t>
    </dgm:pt>
    <dgm:pt modelId="{3445F852-8724-4E46-BC17-8C90D8F77103}" type="sibTrans" cxnId="{C126582F-364C-485D-867A-F2B9C061DB1B}">
      <dgm:prSet/>
      <dgm:spPr/>
    </dgm:pt>
    <dgm:pt modelId="{461BEA0F-2CCF-47A2-A556-9F83554AD55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Rock</a:t>
          </a:r>
          <a:endParaRPr lang="en-US" dirty="0"/>
        </a:p>
      </dgm:t>
    </dgm:pt>
    <dgm:pt modelId="{4DB8F983-6770-4C64-908F-8D3B04AAB895}" type="parTrans" cxnId="{2CD7DCE9-09D4-49E4-936D-E732C42D4C40}">
      <dgm:prSet/>
      <dgm:spPr/>
      <dgm:t>
        <a:bodyPr/>
        <a:lstStyle/>
        <a:p>
          <a:endParaRPr lang="en-US"/>
        </a:p>
      </dgm:t>
    </dgm:pt>
    <dgm:pt modelId="{F01BF945-A5BD-497C-B14A-1DCA9A19349A}" type="sibTrans" cxnId="{2CD7DCE9-09D4-49E4-936D-E732C42D4C40}">
      <dgm:prSet/>
      <dgm:spPr/>
    </dgm:pt>
    <dgm:pt modelId="{F1D395C9-BA92-4971-A33B-B1BDD6A91A50}" type="pres">
      <dgm:prSet presAssocID="{B31D4F62-1235-4876-8E3C-ACF7080C15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5B7C7-416A-4FE6-B2D1-2338FEAFE320}" type="pres">
      <dgm:prSet presAssocID="{9A656D90-F81C-481C-8E83-0C2C41A522D3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79FAE4E-EA5C-4C0E-948C-7902E933E614}" type="pres">
      <dgm:prSet presAssocID="{9A656D90-F81C-481C-8E83-0C2C41A52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8A81-8534-4E6C-8022-C02A1E84781A}" type="pres">
      <dgm:prSet presAssocID="{9A656D90-F81C-481C-8E83-0C2C41A522D3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92462C6-EAF8-49AD-A71E-7C06FCA894C6}" type="pres">
      <dgm:prSet presAssocID="{35C2F887-0573-467B-A024-49459B7F7CE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EDD7457-D051-4481-8F94-F6B6768A7702}" type="pres">
      <dgm:prSet presAssocID="{35C2F887-0573-467B-A024-49459B7F7CE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41F0E8-BF32-4F0D-A5EF-418E43C9FB71}" type="pres">
      <dgm:prSet presAssocID="{441F7A5D-53C8-400C-9FD4-D4B53B6C41D2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DDEF87F-AB6B-495A-A808-7269DB7F1CB8}" type="pres">
      <dgm:prSet presAssocID="{441F7A5D-53C8-400C-9FD4-D4B53B6C41D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204AC-7856-4B37-9358-26E9D1835063}" type="pres">
      <dgm:prSet presAssocID="{441F7A5D-53C8-400C-9FD4-D4B53B6C41D2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B698204-280C-4BA6-942F-FB7DA5BF2CD0}" type="pres">
      <dgm:prSet presAssocID="{C01BBA6D-4D0F-460B-8D23-A86B877280BB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C2D6F9FC-FCED-4F7C-AB20-E141D74F1588}" type="pres">
      <dgm:prSet presAssocID="{C01BBA6D-4D0F-460B-8D23-A86B877280BB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CA1439D0-052F-438C-BF14-0F67565D8BD2}" type="pres">
      <dgm:prSet presAssocID="{5FF1C428-9B68-4AFA-A872-24D55912BD4B}" presName="root2" presStyleCnt="0"/>
      <dgm:spPr/>
    </dgm:pt>
    <dgm:pt modelId="{C4B532C9-89EA-4E3B-8AFD-4A4EFF66527A}" type="pres">
      <dgm:prSet presAssocID="{5FF1C428-9B68-4AFA-A872-24D55912BD4B}" presName="LevelTwoTextNode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7587CA-F71F-49C6-B2C3-8778D6FBBE44}" type="pres">
      <dgm:prSet presAssocID="{5FF1C428-9B68-4AFA-A872-24D55912BD4B}" presName="level3hierChild" presStyleCnt="0"/>
      <dgm:spPr/>
    </dgm:pt>
    <dgm:pt modelId="{2057955C-423A-4287-9867-F5BE485549E3}" type="pres">
      <dgm:prSet presAssocID="{31752E1B-0F44-4EA8-9624-C58EA92B8CD5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5D1C6099-3863-4A37-A986-F2FE8CE2E783}" type="pres">
      <dgm:prSet presAssocID="{31752E1B-0F44-4EA8-9624-C58EA92B8CD5}" presName="connTx" presStyleLbl="parChTrans1D4" presStyleIdx="0" presStyleCnt="5"/>
      <dgm:spPr/>
      <dgm:t>
        <a:bodyPr/>
        <a:lstStyle/>
        <a:p>
          <a:endParaRPr lang="en-US"/>
        </a:p>
      </dgm:t>
    </dgm:pt>
    <dgm:pt modelId="{CB62138B-DD3E-4652-BFB1-E533B0D22202}" type="pres">
      <dgm:prSet presAssocID="{D3DE4329-A502-41F9-BF91-2DB8E6DA1B20}" presName="root2" presStyleCnt="0"/>
      <dgm:spPr/>
    </dgm:pt>
    <dgm:pt modelId="{06DF0270-2531-4382-B18B-D8793624C5C8}" type="pres">
      <dgm:prSet presAssocID="{D3DE4329-A502-41F9-BF91-2DB8E6DA1B20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49709-9ED6-4EED-B2DB-4BFA031829DA}" type="pres">
      <dgm:prSet presAssocID="{D3DE4329-A502-41F9-BF91-2DB8E6DA1B20}" presName="level3hierChild" presStyleCnt="0"/>
      <dgm:spPr/>
    </dgm:pt>
    <dgm:pt modelId="{B83A75ED-3E58-4A47-AF75-8DAF033BB281}" type="pres">
      <dgm:prSet presAssocID="{BDA2DB05-F1EA-4143-AEDA-4F7C85C1F1E4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A9E9CFF1-D0B7-4EFD-824A-27E40AE675BB}" type="pres">
      <dgm:prSet presAssocID="{BDA2DB05-F1EA-4143-AEDA-4F7C85C1F1E4}" presName="connTx" presStyleLbl="parChTrans1D4" presStyleIdx="1" presStyleCnt="5"/>
      <dgm:spPr/>
      <dgm:t>
        <a:bodyPr/>
        <a:lstStyle/>
        <a:p>
          <a:endParaRPr lang="en-US"/>
        </a:p>
      </dgm:t>
    </dgm:pt>
    <dgm:pt modelId="{B6E3F132-C6D1-4F87-9E5C-103BF33F072D}" type="pres">
      <dgm:prSet presAssocID="{7A9D1028-A9B2-49EF-AA06-FB8CE5CA90B1}" presName="root2" presStyleCnt="0"/>
      <dgm:spPr/>
    </dgm:pt>
    <dgm:pt modelId="{F6B1969D-DBD3-4618-BEBF-BA2E2565C8DF}" type="pres">
      <dgm:prSet presAssocID="{7A9D1028-A9B2-49EF-AA06-FB8CE5CA90B1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8279A-68A0-46CE-8436-370CC42A30F4}" type="pres">
      <dgm:prSet presAssocID="{7A9D1028-A9B2-49EF-AA06-FB8CE5CA90B1}" presName="level3hierChild" presStyleCnt="0"/>
      <dgm:spPr/>
    </dgm:pt>
    <dgm:pt modelId="{B4599F09-2D0E-45D5-B6DF-9C9E430113DA}" type="pres">
      <dgm:prSet presAssocID="{1E3E6E8F-6771-4557-8E49-694EA2543480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E5455FF4-BBB2-4F98-BC04-83150D333595}" type="pres">
      <dgm:prSet presAssocID="{1E3E6E8F-6771-4557-8E49-694EA2543480}" presName="connTx" presStyleLbl="parChTrans1D4" presStyleIdx="2" presStyleCnt="5"/>
      <dgm:spPr/>
      <dgm:t>
        <a:bodyPr/>
        <a:lstStyle/>
        <a:p>
          <a:endParaRPr lang="en-US"/>
        </a:p>
      </dgm:t>
    </dgm:pt>
    <dgm:pt modelId="{0C594B36-03A2-4E69-9B14-74D673F0FAB8}" type="pres">
      <dgm:prSet presAssocID="{14EEC226-4D9A-4BE6-95D4-27656B2F6A74}" presName="root2" presStyleCnt="0"/>
      <dgm:spPr/>
    </dgm:pt>
    <dgm:pt modelId="{1A95843A-20BA-46DB-B7F0-022B9D5F16E9}" type="pres">
      <dgm:prSet presAssocID="{14EEC226-4D9A-4BE6-95D4-27656B2F6A74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C7B36-ECD0-47C0-8B20-A6C782A1D89D}" type="pres">
      <dgm:prSet presAssocID="{14EEC226-4D9A-4BE6-95D4-27656B2F6A74}" presName="level3hierChild" presStyleCnt="0"/>
      <dgm:spPr/>
    </dgm:pt>
    <dgm:pt modelId="{A5B20C13-AC0F-4912-B805-FEA96ACE540E}" type="pres">
      <dgm:prSet presAssocID="{FD2F975B-2B82-4A30-8A43-520C1DCA8BB4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9C50DBC5-0E11-40A6-8AE0-E5EA4124B286}" type="pres">
      <dgm:prSet presAssocID="{FD2F975B-2B82-4A30-8A43-520C1DCA8BB4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192CEF15-A3FE-4185-BA27-66C498E8FE2D}" type="pres">
      <dgm:prSet presAssocID="{D8D209D2-F661-4C6C-A4B2-E89BC6F7A92B}" presName="root2" presStyleCnt="0"/>
      <dgm:spPr/>
    </dgm:pt>
    <dgm:pt modelId="{CB86A09F-2B34-46CC-9AAF-FB4D5451D37D}" type="pres">
      <dgm:prSet presAssocID="{D8D209D2-F661-4C6C-A4B2-E89BC6F7A92B}" presName="LevelTwoTextNode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03601-7F58-4790-AE21-6063353C2895}" type="pres">
      <dgm:prSet presAssocID="{D8D209D2-F661-4C6C-A4B2-E89BC6F7A92B}" presName="level3hierChild" presStyleCnt="0"/>
      <dgm:spPr/>
    </dgm:pt>
    <dgm:pt modelId="{B8CC0EF5-2545-4FEE-AF61-DBF75F9623B7}" type="pres">
      <dgm:prSet presAssocID="{2E0FAE58-F707-4456-B18B-7832461C62C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317C2F57-8A68-48BB-AD0F-98D3D54179D4}" type="pres">
      <dgm:prSet presAssocID="{2E0FAE58-F707-4456-B18B-7832461C62C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1EB4638-E0D4-446A-8191-F0C6C5CBC518}" type="pres">
      <dgm:prSet presAssocID="{B4E5D527-6D6D-4DD7-8480-F68EC6758287}" presName="root2" presStyleCnt="0"/>
      <dgm:spPr/>
    </dgm:pt>
    <dgm:pt modelId="{5AAE4F14-F897-4DEA-82EB-11359A8C6CC2}" type="pres">
      <dgm:prSet presAssocID="{B4E5D527-6D6D-4DD7-8480-F68EC675828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D0D1B-0D35-42D2-ABB2-222FCE085583}" type="pres">
      <dgm:prSet presAssocID="{B4E5D527-6D6D-4DD7-8480-F68EC6758287}" presName="level3hierChild" presStyleCnt="0"/>
      <dgm:spPr/>
    </dgm:pt>
    <dgm:pt modelId="{D9D03C22-67DD-458F-AB2D-90C47C28845A}" type="pres">
      <dgm:prSet presAssocID="{2CF7B677-186F-452D-AA57-5637F0BCEE81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2789DD5E-EEDC-46B0-8DD8-6BEFCA0DF381}" type="pres">
      <dgm:prSet presAssocID="{2CF7B677-186F-452D-AA57-5637F0BCEE81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705769FB-FDA7-4F6F-B5EB-1E9624CEB8E3}" type="pres">
      <dgm:prSet presAssocID="{05C0071F-0350-46FE-B913-A762EEA07416}" presName="root2" presStyleCnt="0"/>
      <dgm:spPr/>
    </dgm:pt>
    <dgm:pt modelId="{52F7CC93-FD4C-44FD-B81D-75160E76CDDE}" type="pres">
      <dgm:prSet presAssocID="{05C0071F-0350-46FE-B913-A762EEA07416}" presName="LevelTwoTextNode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007F1-05ED-48E6-8640-B3F8F24ED315}" type="pres">
      <dgm:prSet presAssocID="{05C0071F-0350-46FE-B913-A762EEA07416}" presName="level3hierChild" presStyleCnt="0"/>
      <dgm:spPr/>
    </dgm:pt>
    <dgm:pt modelId="{079DF322-45C1-41FC-A5EE-D0ED517A418F}" type="pres">
      <dgm:prSet presAssocID="{7BC6FDEE-3324-4F37-8E75-B192B2BE722C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2FD1DE1C-9F10-42C5-96F5-3EACD771EE2B}" type="pres">
      <dgm:prSet presAssocID="{7BC6FDEE-3324-4F37-8E75-B192B2BE722C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8B0212BD-1C3A-444A-9462-26004B850DF7}" type="pres">
      <dgm:prSet presAssocID="{41A7A0FC-2CEE-4F15-8813-14F66C48C32E}" presName="root2" presStyleCnt="0"/>
      <dgm:spPr/>
    </dgm:pt>
    <dgm:pt modelId="{25EEB801-8ECA-4755-8B0B-0097C56BAF65}" type="pres">
      <dgm:prSet presAssocID="{41A7A0FC-2CEE-4F15-8813-14F66C48C32E}" presName="LevelTwoTextNode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12CFB-F670-4558-BC06-156D9147F7DB}" type="pres">
      <dgm:prSet presAssocID="{41A7A0FC-2CEE-4F15-8813-14F66C48C32E}" presName="level3hierChild" presStyleCnt="0"/>
      <dgm:spPr/>
    </dgm:pt>
    <dgm:pt modelId="{88504243-BAE1-4A08-BC4C-BE536C02A850}" type="pres">
      <dgm:prSet presAssocID="{4DB8F983-6770-4C64-908F-8D3B04AAB895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93CB87AE-983A-47D9-B5AE-06404EEDF343}" type="pres">
      <dgm:prSet presAssocID="{4DB8F983-6770-4C64-908F-8D3B04AAB895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B602FF28-EB60-4D01-A250-8A36C3BFC09F}" type="pres">
      <dgm:prSet presAssocID="{461BEA0F-2CCF-47A2-A556-9F83554AD552}" presName="root2" presStyleCnt="0"/>
      <dgm:spPr/>
    </dgm:pt>
    <dgm:pt modelId="{F01B20BF-4A63-4282-9E55-5BF3B2A116ED}" type="pres">
      <dgm:prSet presAssocID="{461BEA0F-2CCF-47A2-A556-9F83554AD552}" presName="LevelTwoTextNode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E2AF5-37D9-4C43-9600-56EBFB953696}" type="pres">
      <dgm:prSet presAssocID="{461BEA0F-2CCF-47A2-A556-9F83554AD552}" presName="level3hierChild" presStyleCnt="0"/>
      <dgm:spPr/>
    </dgm:pt>
    <dgm:pt modelId="{C8AC07F4-B9FA-4E15-8CA8-1FF08D92C904}" type="pres">
      <dgm:prSet presAssocID="{AA66B40B-0106-4F81-9119-DF6188C15CA9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6BD8D216-3B22-412B-AF6D-66D52FCF97C0}" type="pres">
      <dgm:prSet presAssocID="{AA66B40B-0106-4F81-9119-DF6188C15CA9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B8F84351-F546-4E40-8FC7-64D85CFA9FDF}" type="pres">
      <dgm:prSet presAssocID="{218595C3-8C96-43B2-8552-052A45577886}" presName="root2" presStyleCnt="0"/>
      <dgm:spPr/>
    </dgm:pt>
    <dgm:pt modelId="{0E6F027A-519F-4C99-B3A7-F9A679ADF34E}" type="pres">
      <dgm:prSet presAssocID="{218595C3-8C96-43B2-8552-052A45577886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AEBD-CC8F-47D6-83FF-FA6A57499E20}" type="pres">
      <dgm:prSet presAssocID="{218595C3-8C96-43B2-8552-052A45577886}" presName="level3hierChild" presStyleCnt="0"/>
      <dgm:spPr/>
    </dgm:pt>
    <dgm:pt modelId="{D51C0100-240C-42F2-8B99-D5A3323CCF67}" type="pres">
      <dgm:prSet presAssocID="{ECFB81B2-CCAD-4A32-807B-3DFE2C76A30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F9A1C4A-17FD-4934-B437-45FB92A72C33}" type="pres">
      <dgm:prSet presAssocID="{ECFB81B2-CCAD-4A32-807B-3DFE2C76A3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CEF4C66-A282-4C34-9156-8E89ADA2987B}" type="pres">
      <dgm:prSet presAssocID="{560586BA-CF3C-4F28-AD99-3FE2A1C542E3}" presName="root2" presStyleCnt="0"/>
      <dgm:spPr/>
    </dgm:pt>
    <dgm:pt modelId="{A9C75C40-5F72-4968-AB2D-C80929B99B7E}" type="pres">
      <dgm:prSet presAssocID="{560586BA-CF3C-4F28-AD99-3FE2A1C542E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8BC2E0-CF97-476D-B917-7604A2A7D6F1}" type="pres">
      <dgm:prSet presAssocID="{560586BA-CF3C-4F28-AD99-3FE2A1C542E3}" presName="level3hierChild" presStyleCnt="0"/>
      <dgm:spPr/>
    </dgm:pt>
    <dgm:pt modelId="{87D4D004-3E64-4396-A4D0-322939E8F806}" type="pres">
      <dgm:prSet presAssocID="{AB84B970-7D00-4D6F-AC23-DE44A3AE36CB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CFFB05D0-C5EA-431B-AF72-08ED0DE1E063}" type="pres">
      <dgm:prSet presAssocID="{AB84B970-7D00-4D6F-AC23-DE44A3AE36CB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B28DA3D4-9EF0-487E-83AD-C4A709479D30}" type="pres">
      <dgm:prSet presAssocID="{9D54DE63-E48C-43E3-BC35-FB2BC6568A6E}" presName="root2" presStyleCnt="0"/>
      <dgm:spPr/>
    </dgm:pt>
    <dgm:pt modelId="{CB109DF7-7E40-4192-A745-309C90E370C0}" type="pres">
      <dgm:prSet presAssocID="{9D54DE63-E48C-43E3-BC35-FB2BC6568A6E}" presName="LevelTwoTextNode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EEDC1-3A73-4170-B544-294BB0411BFC}" type="pres">
      <dgm:prSet presAssocID="{9D54DE63-E48C-43E3-BC35-FB2BC6568A6E}" presName="level3hierChild" presStyleCnt="0"/>
      <dgm:spPr/>
    </dgm:pt>
    <dgm:pt modelId="{46D988CF-DE44-4A4F-B961-14E825553B15}" type="pres">
      <dgm:prSet presAssocID="{60036EA6-22F7-48BD-9040-CB85274D1C81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441E1337-5F53-4099-B7F4-73B535847E3F}" type="pres">
      <dgm:prSet presAssocID="{60036EA6-22F7-48BD-9040-CB85274D1C81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80D3EB17-FB65-41DE-A0CD-85F0F9BA8919}" type="pres">
      <dgm:prSet presAssocID="{4FED4AA5-9337-4628-998E-6862508E35C4}" presName="root2" presStyleCnt="0"/>
      <dgm:spPr/>
    </dgm:pt>
    <dgm:pt modelId="{DFF2E8A2-FD5D-4F4A-8065-70C816BA4FF1}" type="pres">
      <dgm:prSet presAssocID="{4FED4AA5-9337-4628-998E-6862508E35C4}" presName="LevelTwoTextNode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F18AA1-A83C-4B4D-9CDC-1B4D86122A49}" type="pres">
      <dgm:prSet presAssocID="{4FED4AA5-9337-4628-998E-6862508E35C4}" presName="level3hierChild" presStyleCnt="0"/>
      <dgm:spPr/>
    </dgm:pt>
    <dgm:pt modelId="{ECFDAE9F-D355-4BA0-AC6C-8598DC5DFC34}" type="pres">
      <dgm:prSet presAssocID="{78DCAC5F-209E-42A8-A36C-8CD8D834EAD2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01ADD4B4-16F2-4359-B777-686C196C96A1}" type="pres">
      <dgm:prSet presAssocID="{78DCAC5F-209E-42A8-A36C-8CD8D834EAD2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AB63A6C4-F78E-4F12-8208-42A23068A0C4}" type="pres">
      <dgm:prSet presAssocID="{29042DD8-3073-4DA2-896D-07B92A75EFBC}" presName="root2" presStyleCnt="0"/>
      <dgm:spPr/>
    </dgm:pt>
    <dgm:pt modelId="{D4EFAFE5-C313-40EA-A335-8385AD8A1EC5}" type="pres">
      <dgm:prSet presAssocID="{29042DD8-3073-4DA2-896D-07B92A75EFBC}" presName="LevelTwoTextNode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B612A-6EAA-4818-AFBC-CBCAE81E95CA}" type="pres">
      <dgm:prSet presAssocID="{29042DD8-3073-4DA2-896D-07B92A75EFBC}" presName="level3hierChild" presStyleCnt="0"/>
      <dgm:spPr/>
    </dgm:pt>
    <dgm:pt modelId="{D9F525B2-A113-440E-B5FD-F65B50B5EE27}" type="pres">
      <dgm:prSet presAssocID="{3571EF7F-FDAA-4EE9-B5AC-AC056A7ABE8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71C4C61-6353-43FB-B8D8-3E11E0D3F7D1}" type="pres">
      <dgm:prSet presAssocID="{3571EF7F-FDAA-4EE9-B5AC-AC056A7ABE8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9ABFE92-C1AB-42A8-8221-9E3701F5808B}" type="pres">
      <dgm:prSet presAssocID="{027591D1-A0EA-4D15-9F3D-66C6434672FA}" presName="root2" presStyleCnt="0"/>
      <dgm:spPr/>
    </dgm:pt>
    <dgm:pt modelId="{F318262E-DCFF-4AFC-AD6C-A4250ABADD94}" type="pres">
      <dgm:prSet presAssocID="{027591D1-A0EA-4D15-9F3D-66C6434672F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C92B6-2B6A-449D-A427-C1914CD74C73}" type="pres">
      <dgm:prSet presAssocID="{027591D1-A0EA-4D15-9F3D-66C6434672FA}" presName="level3hierChild" presStyleCnt="0"/>
      <dgm:spPr/>
    </dgm:pt>
    <dgm:pt modelId="{BCC75B2D-E8C1-4CCC-8537-0EB73774AFA5}" type="pres">
      <dgm:prSet presAssocID="{AE4B6DF8-8A1B-4231-98BF-3CA617A69634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65CF47E6-B13D-4B02-A475-FA907F9C3DFD}" type="pres">
      <dgm:prSet presAssocID="{AE4B6DF8-8A1B-4231-98BF-3CA617A69634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A687E8B9-EC13-44D2-817D-C9D93FEF4B33}" type="pres">
      <dgm:prSet presAssocID="{D3013498-2D01-49CC-B638-9CAF31BE2708}" presName="root2" presStyleCnt="0"/>
      <dgm:spPr/>
    </dgm:pt>
    <dgm:pt modelId="{E0A95E75-8336-48B2-A436-1B898A6F1BCF}" type="pres">
      <dgm:prSet presAssocID="{D3013498-2D01-49CC-B638-9CAF31BE2708}" presName="LevelTwoTextNode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9AF7D-FC4F-4743-B1B3-22600F3163CD}" type="pres">
      <dgm:prSet presAssocID="{D3013498-2D01-49CC-B638-9CAF31BE2708}" presName="level3hierChild" presStyleCnt="0"/>
      <dgm:spPr/>
    </dgm:pt>
    <dgm:pt modelId="{D1CFC60E-D28D-4728-B41C-A9F8EC9D7A3C}" type="pres">
      <dgm:prSet presAssocID="{5DB68A7B-47F6-4CBE-AA55-2F3DF5C7B1A6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0986D6C2-1121-4EA9-8F12-3BC631092FCF}" type="pres">
      <dgm:prSet presAssocID="{5DB68A7B-47F6-4CBE-AA55-2F3DF5C7B1A6}" presName="connTx" presStyleLbl="parChTrans1D4" presStyleIdx="3" presStyleCnt="5"/>
      <dgm:spPr/>
      <dgm:t>
        <a:bodyPr/>
        <a:lstStyle/>
        <a:p>
          <a:endParaRPr lang="en-US"/>
        </a:p>
      </dgm:t>
    </dgm:pt>
    <dgm:pt modelId="{DBA850A5-094A-4C01-8913-C8A71A1F1FE0}" type="pres">
      <dgm:prSet presAssocID="{8D5F3BDA-59DF-4B4F-8E9D-7CA91EEED951}" presName="root2" presStyleCnt="0"/>
      <dgm:spPr/>
    </dgm:pt>
    <dgm:pt modelId="{0AC117B2-972C-4BD3-BF2F-07A0EE84F7D7}" type="pres">
      <dgm:prSet presAssocID="{8D5F3BDA-59DF-4B4F-8E9D-7CA91EEED951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15E73-8DC8-47B3-968F-648F000A9B2B}" type="pres">
      <dgm:prSet presAssocID="{8D5F3BDA-59DF-4B4F-8E9D-7CA91EEED951}" presName="level3hierChild" presStyleCnt="0"/>
      <dgm:spPr/>
    </dgm:pt>
    <dgm:pt modelId="{27EEE631-31EC-4BAA-A545-E9216FA6B9F2}" type="pres">
      <dgm:prSet presAssocID="{4340F61E-6057-49E9-AECD-78F498A5ACC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D82ADC69-B145-460E-A808-CBCB60473787}" type="pres">
      <dgm:prSet presAssocID="{4340F61E-6057-49E9-AECD-78F498A5ACC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92A48DA5-ECB4-4FB4-8177-F5B8253AA0FD}" type="pres">
      <dgm:prSet presAssocID="{4FD2B6CC-6186-49D2-9937-B54C1784903A}" presName="root2" presStyleCnt="0"/>
      <dgm:spPr/>
    </dgm:pt>
    <dgm:pt modelId="{F9C09D2A-64C0-4D06-9C8C-0D7C9A7C62AF}" type="pres">
      <dgm:prSet presAssocID="{4FD2B6CC-6186-49D2-9937-B54C1784903A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49ED16-B5E4-482D-83B8-2D262ECB4D53}" type="pres">
      <dgm:prSet presAssocID="{4FD2B6CC-6186-49D2-9937-B54C1784903A}" presName="level3hierChild" presStyleCnt="0"/>
      <dgm:spPr/>
    </dgm:pt>
  </dgm:ptLst>
  <dgm:cxnLst>
    <dgm:cxn modelId="{015CC103-720B-4765-911C-E627524F6F46}" type="presOf" srcId="{60036EA6-22F7-48BD-9040-CB85274D1C81}" destId="{46D988CF-DE44-4A4F-B961-14E825553B15}" srcOrd="0" destOrd="0" presId="urn:microsoft.com/office/officeart/2005/8/layout/hierarchy2"/>
    <dgm:cxn modelId="{67C00BED-678B-4E92-BD44-B2FC1F46AA42}" srcId="{9A656D90-F81C-481C-8E83-0C2C41A522D3}" destId="{560586BA-CF3C-4F28-AD99-3FE2A1C542E3}" srcOrd="2" destOrd="0" parTransId="{ECFB81B2-CCAD-4A32-807B-3DFE2C76A304}" sibTransId="{54B25BA6-1BB7-4DA9-BDD6-92E866666D57}"/>
    <dgm:cxn modelId="{5151CDAB-557D-480A-9403-7310062A66DE}" type="presOf" srcId="{441F7A5D-53C8-400C-9FD4-D4B53B6C41D2}" destId="{ADDEF87F-AB6B-495A-A808-7269DB7F1CB8}" srcOrd="0" destOrd="0" presId="urn:microsoft.com/office/officeart/2005/8/layout/hierarchy2"/>
    <dgm:cxn modelId="{69A9B331-3E2C-44B5-BB4B-9EBD1C54AFD7}" type="presOf" srcId="{FD2F975B-2B82-4A30-8A43-520C1DCA8BB4}" destId="{9C50DBC5-0E11-40A6-8AE0-E5EA4124B286}" srcOrd="1" destOrd="0" presId="urn:microsoft.com/office/officeart/2005/8/layout/hierarchy2"/>
    <dgm:cxn modelId="{088100C5-20FE-405B-834E-F0A0DCF907F6}" type="presOf" srcId="{D8D209D2-F661-4C6C-A4B2-E89BC6F7A92B}" destId="{CB86A09F-2B34-46CC-9AAF-FB4D5451D37D}" srcOrd="0" destOrd="0" presId="urn:microsoft.com/office/officeart/2005/8/layout/hierarchy2"/>
    <dgm:cxn modelId="{632BBC24-E10A-4A68-93EA-D8A7721DB66F}" type="presOf" srcId="{1E3E6E8F-6771-4557-8E49-694EA2543480}" destId="{E5455FF4-BBB2-4F98-BC04-83150D333595}" srcOrd="1" destOrd="0" presId="urn:microsoft.com/office/officeart/2005/8/layout/hierarchy2"/>
    <dgm:cxn modelId="{262D8A16-C9CC-476F-AEDB-AF2F5FDAE946}" srcId="{5FF1C428-9B68-4AFA-A872-24D55912BD4B}" destId="{D3DE4329-A502-41F9-BF91-2DB8E6DA1B20}" srcOrd="0" destOrd="0" parTransId="{31752E1B-0F44-4EA8-9624-C58EA92B8CD5}" sibTransId="{9335AAE4-5609-40D3-B4ED-A4314F231290}"/>
    <dgm:cxn modelId="{E5DEBB54-EE47-4831-AE13-4A59F1541E75}" srcId="{9A656D90-F81C-481C-8E83-0C2C41A522D3}" destId="{441F7A5D-53C8-400C-9FD4-D4B53B6C41D2}" srcOrd="0" destOrd="0" parTransId="{35C2F887-0573-467B-A024-49459B7F7CE9}" sibTransId="{284606DA-133C-4583-AE06-2962F4234BA8}"/>
    <dgm:cxn modelId="{61105584-0EAB-47ED-A77E-E77FC74EB4AB}" type="presOf" srcId="{BDA2DB05-F1EA-4143-AEDA-4F7C85C1F1E4}" destId="{B83A75ED-3E58-4A47-AF75-8DAF033BB281}" srcOrd="0" destOrd="0" presId="urn:microsoft.com/office/officeart/2005/8/layout/hierarchy2"/>
    <dgm:cxn modelId="{906B78C1-462D-4A84-A728-568E686CC578}" type="presOf" srcId="{1E3E6E8F-6771-4557-8E49-694EA2543480}" destId="{B4599F09-2D0E-45D5-B6DF-9C9E430113DA}" srcOrd="0" destOrd="0" presId="urn:microsoft.com/office/officeart/2005/8/layout/hierarchy2"/>
    <dgm:cxn modelId="{A37A9025-5ED3-4836-8713-E780D5E7698A}" type="presOf" srcId="{29042DD8-3073-4DA2-896D-07B92A75EFBC}" destId="{D4EFAFE5-C313-40EA-A335-8385AD8A1EC5}" srcOrd="0" destOrd="0" presId="urn:microsoft.com/office/officeart/2005/8/layout/hierarchy2"/>
    <dgm:cxn modelId="{CEE30AA1-E65F-4359-9F73-97A49AD7024A}" type="presOf" srcId="{027591D1-A0EA-4D15-9F3D-66C6434672FA}" destId="{F318262E-DCFF-4AFC-AD6C-A4250ABADD94}" srcOrd="0" destOrd="0" presId="urn:microsoft.com/office/officeart/2005/8/layout/hierarchy2"/>
    <dgm:cxn modelId="{6CA29AB1-9379-41BB-AD28-87BEB02AAD35}" srcId="{B31D4F62-1235-4876-8E3C-ACF7080C158D}" destId="{9A656D90-F81C-481C-8E83-0C2C41A522D3}" srcOrd="0" destOrd="0" parTransId="{19075FD5-F2CF-409A-8E5F-07BBF9279BFB}" sibTransId="{4707FC77-CF51-4013-9AE0-9EAE1ED79CF2}"/>
    <dgm:cxn modelId="{AF13EE70-EBB9-4737-A5BB-8233F1423BD5}" type="presOf" srcId="{ECFB81B2-CCAD-4A32-807B-3DFE2C76A304}" destId="{D51C0100-240C-42F2-8B99-D5A3323CCF67}" srcOrd="0" destOrd="0" presId="urn:microsoft.com/office/officeart/2005/8/layout/hierarchy2"/>
    <dgm:cxn modelId="{1F9F2655-087C-4465-B960-C9FA5616A47C}" type="presOf" srcId="{BDA2DB05-F1EA-4143-AEDA-4F7C85C1F1E4}" destId="{A9E9CFF1-D0B7-4EFD-824A-27E40AE675BB}" srcOrd="1" destOrd="0" presId="urn:microsoft.com/office/officeart/2005/8/layout/hierarchy2"/>
    <dgm:cxn modelId="{52DDDCC9-513F-43BB-AFD5-7F2A3BCF747C}" type="presOf" srcId="{9A656D90-F81C-481C-8E83-0C2C41A522D3}" destId="{479FAE4E-EA5C-4C0E-948C-7902E933E614}" srcOrd="0" destOrd="0" presId="urn:microsoft.com/office/officeart/2005/8/layout/hierarchy2"/>
    <dgm:cxn modelId="{491D374A-19E1-4202-896F-94886C285B58}" type="presOf" srcId="{4340F61E-6057-49E9-AECD-78F498A5ACC7}" destId="{D82ADC69-B145-460E-A808-CBCB60473787}" srcOrd="1" destOrd="0" presId="urn:microsoft.com/office/officeart/2005/8/layout/hierarchy2"/>
    <dgm:cxn modelId="{C126582F-364C-485D-867A-F2B9C061DB1B}" srcId="{D3013498-2D01-49CC-B638-9CAF31BE2708}" destId="{4FD2B6CC-6186-49D2-9937-B54C1784903A}" srcOrd="1" destOrd="0" parTransId="{4340F61E-6057-49E9-AECD-78F498A5ACC7}" sibTransId="{3445F852-8724-4E46-BC17-8C90D8F77103}"/>
    <dgm:cxn modelId="{F78F8C77-6CFA-4125-A319-14A7197FCA50}" type="presOf" srcId="{7BC6FDEE-3324-4F37-8E75-B192B2BE722C}" destId="{2FD1DE1C-9F10-42C5-96F5-3EACD771EE2B}" srcOrd="1" destOrd="0" presId="urn:microsoft.com/office/officeart/2005/8/layout/hierarchy2"/>
    <dgm:cxn modelId="{2CD7DCE9-09D4-49E4-936D-E732C42D4C40}" srcId="{B4E5D527-6D6D-4DD7-8480-F68EC6758287}" destId="{461BEA0F-2CCF-47A2-A556-9F83554AD552}" srcOrd="2" destOrd="0" parTransId="{4DB8F983-6770-4C64-908F-8D3B04AAB895}" sibTransId="{F01BF945-A5BD-497C-B14A-1DCA9A19349A}"/>
    <dgm:cxn modelId="{D4F5E20B-010F-460A-9BEA-5AA14EABBB8B}" type="presOf" srcId="{2E0FAE58-F707-4456-B18B-7832461C62C4}" destId="{317C2F57-8A68-48BB-AD0F-98D3D54179D4}" srcOrd="1" destOrd="0" presId="urn:microsoft.com/office/officeart/2005/8/layout/hierarchy2"/>
    <dgm:cxn modelId="{77490169-74AE-401F-BE94-73B651B75155}" srcId="{560586BA-CF3C-4F28-AD99-3FE2A1C542E3}" destId="{9D54DE63-E48C-43E3-BC35-FB2BC6568A6E}" srcOrd="0" destOrd="0" parTransId="{AB84B970-7D00-4D6F-AC23-DE44A3AE36CB}" sibTransId="{AB415E67-93AA-468C-9185-257C475CB55D}"/>
    <dgm:cxn modelId="{3BC042C5-4E9B-4BF6-9343-782B5F6E9BC0}" type="presOf" srcId="{5FF1C428-9B68-4AFA-A872-24D55912BD4B}" destId="{C4B532C9-89EA-4E3B-8AFD-4A4EFF66527A}" srcOrd="0" destOrd="0" presId="urn:microsoft.com/office/officeart/2005/8/layout/hierarchy2"/>
    <dgm:cxn modelId="{89940F5D-8D80-4816-819D-B1B7F8212855}" srcId="{9A656D90-F81C-481C-8E83-0C2C41A522D3}" destId="{027591D1-A0EA-4D15-9F3D-66C6434672FA}" srcOrd="3" destOrd="0" parTransId="{3571EF7F-FDAA-4EE9-B5AC-AC056A7ABE86}" sibTransId="{94FBCC91-A577-49E1-9E94-20E4163F89BD}"/>
    <dgm:cxn modelId="{38590EE8-9100-4CA5-8088-71A5E3E64648}" type="presOf" srcId="{AE4B6DF8-8A1B-4231-98BF-3CA617A69634}" destId="{65CF47E6-B13D-4B02-A475-FA907F9C3DFD}" srcOrd="1" destOrd="0" presId="urn:microsoft.com/office/officeart/2005/8/layout/hierarchy2"/>
    <dgm:cxn modelId="{4A94638E-23AE-4839-A320-8E64C075E922}" srcId="{5FF1C428-9B68-4AFA-A872-24D55912BD4B}" destId="{14EEC226-4D9A-4BE6-95D4-27656B2F6A74}" srcOrd="2" destOrd="0" parTransId="{1E3E6E8F-6771-4557-8E49-694EA2543480}" sibTransId="{95A650AB-C9C7-4F51-AF86-427BE9AB5E4E}"/>
    <dgm:cxn modelId="{12F8C7E9-7556-443C-86EB-849C89240493}" type="presOf" srcId="{35C2F887-0573-467B-A024-49459B7F7CE9}" destId="{BEDD7457-D051-4481-8F94-F6B6768A7702}" srcOrd="1" destOrd="0" presId="urn:microsoft.com/office/officeart/2005/8/layout/hierarchy2"/>
    <dgm:cxn modelId="{C6ADCC1A-F8BD-4AD9-877B-1C0C9389441B}" type="presOf" srcId="{78DCAC5F-209E-42A8-A36C-8CD8D834EAD2}" destId="{ECFDAE9F-D355-4BA0-AC6C-8598DC5DFC34}" srcOrd="0" destOrd="0" presId="urn:microsoft.com/office/officeart/2005/8/layout/hierarchy2"/>
    <dgm:cxn modelId="{80E04224-141F-43E4-A4B5-6DDCBB9B49A6}" type="presOf" srcId="{D3013498-2D01-49CC-B638-9CAF31BE2708}" destId="{E0A95E75-8336-48B2-A436-1B898A6F1BCF}" srcOrd="0" destOrd="0" presId="urn:microsoft.com/office/officeart/2005/8/layout/hierarchy2"/>
    <dgm:cxn modelId="{1B2CA4F5-8BE2-479A-A668-56DF28F15A95}" type="presOf" srcId="{FD2F975B-2B82-4A30-8A43-520C1DCA8BB4}" destId="{A5B20C13-AC0F-4912-B805-FEA96ACE540E}" srcOrd="0" destOrd="0" presId="urn:microsoft.com/office/officeart/2005/8/layout/hierarchy2"/>
    <dgm:cxn modelId="{F685AB0D-1399-4D3B-9CE3-483A2CA7DFCF}" type="presOf" srcId="{AB84B970-7D00-4D6F-AC23-DE44A3AE36CB}" destId="{87D4D004-3E64-4396-A4D0-322939E8F806}" srcOrd="0" destOrd="0" presId="urn:microsoft.com/office/officeart/2005/8/layout/hierarchy2"/>
    <dgm:cxn modelId="{3D308E92-A103-4193-8732-6B0EDEE499BC}" type="presOf" srcId="{B4E5D527-6D6D-4DD7-8480-F68EC6758287}" destId="{5AAE4F14-F897-4DEA-82EB-11359A8C6CC2}" srcOrd="0" destOrd="0" presId="urn:microsoft.com/office/officeart/2005/8/layout/hierarchy2"/>
    <dgm:cxn modelId="{7E785D5B-3990-4C8A-BD0F-06BE27C7EC25}" type="presOf" srcId="{461BEA0F-2CCF-47A2-A556-9F83554AD552}" destId="{F01B20BF-4A63-4282-9E55-5BF3B2A116ED}" srcOrd="0" destOrd="0" presId="urn:microsoft.com/office/officeart/2005/8/layout/hierarchy2"/>
    <dgm:cxn modelId="{63609643-0111-45D7-BCF5-DC4228DEF963}" srcId="{9A656D90-F81C-481C-8E83-0C2C41A522D3}" destId="{B4E5D527-6D6D-4DD7-8480-F68EC6758287}" srcOrd="1" destOrd="0" parTransId="{2E0FAE58-F707-4456-B18B-7832461C62C4}" sibTransId="{0394709A-AC11-4195-9C19-B6BF2639739E}"/>
    <dgm:cxn modelId="{A1CEDB6B-2041-4077-B1EC-2DD50D55CCC1}" type="presOf" srcId="{31752E1B-0F44-4EA8-9624-C58EA92B8CD5}" destId="{5D1C6099-3863-4A37-A986-F2FE8CE2E783}" srcOrd="1" destOrd="0" presId="urn:microsoft.com/office/officeart/2005/8/layout/hierarchy2"/>
    <dgm:cxn modelId="{F6ECBACF-3831-42F9-B593-FF02103B9CF5}" type="presOf" srcId="{C01BBA6D-4D0F-460B-8D23-A86B877280BB}" destId="{9B698204-280C-4BA6-942F-FB7DA5BF2CD0}" srcOrd="0" destOrd="0" presId="urn:microsoft.com/office/officeart/2005/8/layout/hierarchy2"/>
    <dgm:cxn modelId="{DA607CEB-9A3B-4F4F-ACFD-0C20293C1066}" srcId="{560586BA-CF3C-4F28-AD99-3FE2A1C542E3}" destId="{4FED4AA5-9337-4628-998E-6862508E35C4}" srcOrd="1" destOrd="0" parTransId="{60036EA6-22F7-48BD-9040-CB85274D1C81}" sibTransId="{99C7C83F-1BCF-4F08-87FB-B64418B7A957}"/>
    <dgm:cxn modelId="{84100C5C-1AA9-41AD-B912-7C6DB09F400F}" type="presOf" srcId="{4DB8F983-6770-4C64-908F-8D3B04AAB895}" destId="{93CB87AE-983A-47D9-B5AE-06404EEDF343}" srcOrd="1" destOrd="0" presId="urn:microsoft.com/office/officeart/2005/8/layout/hierarchy2"/>
    <dgm:cxn modelId="{611546A8-CEB6-405F-A635-FD985CCF605A}" type="presOf" srcId="{218595C3-8C96-43B2-8552-052A45577886}" destId="{0E6F027A-519F-4C99-B3A7-F9A679ADF34E}" srcOrd="0" destOrd="0" presId="urn:microsoft.com/office/officeart/2005/8/layout/hierarchy2"/>
    <dgm:cxn modelId="{B68EE1DC-E4F4-41BC-B5ED-1CC385FCBA37}" srcId="{B4E5D527-6D6D-4DD7-8480-F68EC6758287}" destId="{218595C3-8C96-43B2-8552-052A45577886}" srcOrd="3" destOrd="0" parTransId="{AA66B40B-0106-4F81-9119-DF6188C15CA9}" sibTransId="{8FC912FA-7842-49D4-ADC2-FC83DE3A5268}"/>
    <dgm:cxn modelId="{ACE1BBBC-E7CB-4AC3-99F2-15C08B7BFDB8}" type="presOf" srcId="{7A9D1028-A9B2-49EF-AA06-FB8CE5CA90B1}" destId="{F6B1969D-DBD3-4618-BEBF-BA2E2565C8DF}" srcOrd="0" destOrd="0" presId="urn:microsoft.com/office/officeart/2005/8/layout/hierarchy2"/>
    <dgm:cxn modelId="{57BB1CCD-6E5F-4890-93B0-9A6D07D931D3}" type="presOf" srcId="{4FED4AA5-9337-4628-998E-6862508E35C4}" destId="{DFF2E8A2-FD5D-4F4A-8065-70C816BA4FF1}" srcOrd="0" destOrd="0" presId="urn:microsoft.com/office/officeart/2005/8/layout/hierarchy2"/>
    <dgm:cxn modelId="{4E044DB4-191B-4476-97BA-98B7C513642C}" type="presOf" srcId="{ECFB81B2-CCAD-4A32-807B-3DFE2C76A304}" destId="{FF9A1C4A-17FD-4934-B437-45FB92A72C33}" srcOrd="1" destOrd="0" presId="urn:microsoft.com/office/officeart/2005/8/layout/hierarchy2"/>
    <dgm:cxn modelId="{E0EC9B11-8984-406C-8F0D-B615AF21221D}" type="presOf" srcId="{AB84B970-7D00-4D6F-AC23-DE44A3AE36CB}" destId="{CFFB05D0-C5EA-431B-AF72-08ED0DE1E063}" srcOrd="1" destOrd="0" presId="urn:microsoft.com/office/officeart/2005/8/layout/hierarchy2"/>
    <dgm:cxn modelId="{6DCF4793-5BD9-4B43-8A00-CAC89B8FD575}" type="presOf" srcId="{4340F61E-6057-49E9-AECD-78F498A5ACC7}" destId="{27EEE631-31EC-4BAA-A545-E9216FA6B9F2}" srcOrd="0" destOrd="0" presId="urn:microsoft.com/office/officeart/2005/8/layout/hierarchy2"/>
    <dgm:cxn modelId="{FC1D06A2-9586-498B-9370-C1CC5DA1DA93}" type="presOf" srcId="{41A7A0FC-2CEE-4F15-8813-14F66C48C32E}" destId="{25EEB801-8ECA-4755-8B0B-0097C56BAF65}" srcOrd="0" destOrd="0" presId="urn:microsoft.com/office/officeart/2005/8/layout/hierarchy2"/>
    <dgm:cxn modelId="{A12F2CF1-E27C-4239-BC62-2CBF7FD32F3B}" type="presOf" srcId="{3571EF7F-FDAA-4EE9-B5AC-AC056A7ABE86}" destId="{D9F525B2-A113-440E-B5FD-F65B50B5EE27}" srcOrd="0" destOrd="0" presId="urn:microsoft.com/office/officeart/2005/8/layout/hierarchy2"/>
    <dgm:cxn modelId="{378C2A57-DE7D-4AB6-810C-8C02084E1593}" type="presOf" srcId="{AA66B40B-0106-4F81-9119-DF6188C15CA9}" destId="{6BD8D216-3B22-412B-AF6D-66D52FCF97C0}" srcOrd="1" destOrd="0" presId="urn:microsoft.com/office/officeart/2005/8/layout/hierarchy2"/>
    <dgm:cxn modelId="{B1E1554B-A0A5-4F4C-97A2-237A8F70D9AC}" type="presOf" srcId="{4DB8F983-6770-4C64-908F-8D3B04AAB895}" destId="{88504243-BAE1-4A08-BC4C-BE536C02A850}" srcOrd="0" destOrd="0" presId="urn:microsoft.com/office/officeart/2005/8/layout/hierarchy2"/>
    <dgm:cxn modelId="{E13AD829-5B10-44E1-927A-E9C500A8CC11}" type="presOf" srcId="{5DB68A7B-47F6-4CBE-AA55-2F3DF5C7B1A6}" destId="{D1CFC60E-D28D-4728-B41C-A9F8EC9D7A3C}" srcOrd="0" destOrd="0" presId="urn:microsoft.com/office/officeart/2005/8/layout/hierarchy2"/>
    <dgm:cxn modelId="{0CAE39A0-8AB5-46FD-A0E9-1A86C1E60EA7}" srcId="{560586BA-CF3C-4F28-AD99-3FE2A1C542E3}" destId="{29042DD8-3073-4DA2-896D-07B92A75EFBC}" srcOrd="2" destOrd="0" parTransId="{78DCAC5F-209E-42A8-A36C-8CD8D834EAD2}" sibTransId="{2415CA3C-2385-4C11-87F3-B4BCB0C6729A}"/>
    <dgm:cxn modelId="{2DA5062A-2A4B-4620-A9ED-F9D7806BC863}" type="presOf" srcId="{60036EA6-22F7-48BD-9040-CB85274D1C81}" destId="{441E1337-5F53-4099-B7F4-73B535847E3F}" srcOrd="1" destOrd="0" presId="urn:microsoft.com/office/officeart/2005/8/layout/hierarchy2"/>
    <dgm:cxn modelId="{29CD17D8-58D1-4C5D-AFE9-E37FF0047987}" type="presOf" srcId="{C01BBA6D-4D0F-460B-8D23-A86B877280BB}" destId="{C2D6F9FC-FCED-4F7C-AB20-E141D74F1588}" srcOrd="1" destOrd="0" presId="urn:microsoft.com/office/officeart/2005/8/layout/hierarchy2"/>
    <dgm:cxn modelId="{55FC37E1-720D-4067-9FCD-CECADE8AA581}" srcId="{D3013498-2D01-49CC-B638-9CAF31BE2708}" destId="{8D5F3BDA-59DF-4B4F-8E9D-7CA91EEED951}" srcOrd="0" destOrd="0" parTransId="{5DB68A7B-47F6-4CBE-AA55-2F3DF5C7B1A6}" sibTransId="{1C6C5153-0B69-4A91-9318-C358D947A899}"/>
    <dgm:cxn modelId="{9DC13FD9-E146-46AF-B9B2-2CEEEBC35CD5}" type="presOf" srcId="{9D54DE63-E48C-43E3-BC35-FB2BC6568A6E}" destId="{CB109DF7-7E40-4192-A745-309C90E370C0}" srcOrd="0" destOrd="0" presId="urn:microsoft.com/office/officeart/2005/8/layout/hierarchy2"/>
    <dgm:cxn modelId="{074B4DE3-0D49-4AAB-9E66-6A19E19AC424}" srcId="{5FF1C428-9B68-4AFA-A872-24D55912BD4B}" destId="{7A9D1028-A9B2-49EF-AA06-FB8CE5CA90B1}" srcOrd="1" destOrd="0" parTransId="{BDA2DB05-F1EA-4143-AEDA-4F7C85C1F1E4}" sibTransId="{56F292A1-60B9-4182-BB99-3BB6E5E1BC18}"/>
    <dgm:cxn modelId="{413327E0-5BD4-469D-A96F-1001768A0276}" type="presOf" srcId="{8D5F3BDA-59DF-4B4F-8E9D-7CA91EEED951}" destId="{0AC117B2-972C-4BD3-BF2F-07A0EE84F7D7}" srcOrd="0" destOrd="0" presId="urn:microsoft.com/office/officeart/2005/8/layout/hierarchy2"/>
    <dgm:cxn modelId="{E72CBE7B-4D54-4FFF-91DD-F4550ACB6F61}" type="presOf" srcId="{2CF7B677-186F-452D-AA57-5637F0BCEE81}" destId="{2789DD5E-EEDC-46B0-8DD8-6BEFCA0DF381}" srcOrd="1" destOrd="0" presId="urn:microsoft.com/office/officeart/2005/8/layout/hierarchy2"/>
    <dgm:cxn modelId="{1A5541F5-FCD9-4FD3-AF97-C45191BAA4CA}" srcId="{B4E5D527-6D6D-4DD7-8480-F68EC6758287}" destId="{41A7A0FC-2CEE-4F15-8813-14F66C48C32E}" srcOrd="1" destOrd="0" parTransId="{7BC6FDEE-3324-4F37-8E75-B192B2BE722C}" sibTransId="{6253BA81-BE9D-4A3B-8050-2D0DEB954C94}"/>
    <dgm:cxn modelId="{E19CE072-DF01-4F7C-9B90-A91035D7D62F}" srcId="{B4E5D527-6D6D-4DD7-8480-F68EC6758287}" destId="{05C0071F-0350-46FE-B913-A762EEA07416}" srcOrd="0" destOrd="0" parTransId="{2CF7B677-186F-452D-AA57-5637F0BCEE81}" sibTransId="{E870EDF7-0061-4FF6-A93B-BC9AE9F5FC26}"/>
    <dgm:cxn modelId="{21FE8835-0364-4ADA-8A84-AC5E6CADF775}" type="presOf" srcId="{78DCAC5F-209E-42A8-A36C-8CD8D834EAD2}" destId="{01ADD4B4-16F2-4359-B777-686C196C96A1}" srcOrd="1" destOrd="0" presId="urn:microsoft.com/office/officeart/2005/8/layout/hierarchy2"/>
    <dgm:cxn modelId="{680CCEBD-BE27-4D2F-990D-05652889156D}" type="presOf" srcId="{D3DE4329-A502-41F9-BF91-2DB8E6DA1B20}" destId="{06DF0270-2531-4382-B18B-D8793624C5C8}" srcOrd="0" destOrd="0" presId="urn:microsoft.com/office/officeart/2005/8/layout/hierarchy2"/>
    <dgm:cxn modelId="{9F34CC63-C638-404C-A563-CE9D3DBC8C5B}" type="presOf" srcId="{35C2F887-0573-467B-A024-49459B7F7CE9}" destId="{E92462C6-EAF8-49AD-A71E-7C06FCA894C6}" srcOrd="0" destOrd="0" presId="urn:microsoft.com/office/officeart/2005/8/layout/hierarchy2"/>
    <dgm:cxn modelId="{66756958-8A44-4E70-AA87-C152A2A35328}" type="presOf" srcId="{3571EF7F-FDAA-4EE9-B5AC-AC056A7ABE86}" destId="{071C4C61-6353-43FB-B8D8-3E11E0D3F7D1}" srcOrd="1" destOrd="0" presId="urn:microsoft.com/office/officeart/2005/8/layout/hierarchy2"/>
    <dgm:cxn modelId="{86BE18E4-F487-492C-A03E-740A723165E8}" type="presOf" srcId="{AE4B6DF8-8A1B-4231-98BF-3CA617A69634}" destId="{BCC75B2D-E8C1-4CCC-8537-0EB73774AFA5}" srcOrd="0" destOrd="0" presId="urn:microsoft.com/office/officeart/2005/8/layout/hierarchy2"/>
    <dgm:cxn modelId="{16FD688B-A357-439D-9ECB-9E5E35467A49}" type="presOf" srcId="{05C0071F-0350-46FE-B913-A762EEA07416}" destId="{52F7CC93-FD4C-44FD-B81D-75160E76CDDE}" srcOrd="0" destOrd="0" presId="urn:microsoft.com/office/officeart/2005/8/layout/hierarchy2"/>
    <dgm:cxn modelId="{170FC09C-B75E-4849-997F-4243A9D16DCE}" type="presOf" srcId="{560586BA-CF3C-4F28-AD99-3FE2A1C542E3}" destId="{A9C75C40-5F72-4968-AB2D-C80929B99B7E}" srcOrd="0" destOrd="0" presId="urn:microsoft.com/office/officeart/2005/8/layout/hierarchy2"/>
    <dgm:cxn modelId="{00BDB51B-D754-411B-A7D8-FB7B866AF1B4}" type="presOf" srcId="{2CF7B677-186F-452D-AA57-5637F0BCEE81}" destId="{D9D03C22-67DD-458F-AB2D-90C47C28845A}" srcOrd="0" destOrd="0" presId="urn:microsoft.com/office/officeart/2005/8/layout/hierarchy2"/>
    <dgm:cxn modelId="{4EE882BD-82EE-41F8-8C2B-13C4F1879B4C}" srcId="{027591D1-A0EA-4D15-9F3D-66C6434672FA}" destId="{D3013498-2D01-49CC-B638-9CAF31BE2708}" srcOrd="0" destOrd="0" parTransId="{AE4B6DF8-8A1B-4231-98BF-3CA617A69634}" sibTransId="{A2B8DEB4-06EB-465C-AD16-E73DE4DD1C22}"/>
    <dgm:cxn modelId="{3500106B-0A5A-46B3-BA44-6853923B5DCF}" type="presOf" srcId="{2E0FAE58-F707-4456-B18B-7832461C62C4}" destId="{B8CC0EF5-2545-4FEE-AF61-DBF75F9623B7}" srcOrd="0" destOrd="0" presId="urn:microsoft.com/office/officeart/2005/8/layout/hierarchy2"/>
    <dgm:cxn modelId="{851F0E2C-FFF6-4639-8997-00346B3FFF04}" type="presOf" srcId="{14EEC226-4D9A-4BE6-95D4-27656B2F6A74}" destId="{1A95843A-20BA-46DB-B7F0-022B9D5F16E9}" srcOrd="0" destOrd="0" presId="urn:microsoft.com/office/officeart/2005/8/layout/hierarchy2"/>
    <dgm:cxn modelId="{F20D78B3-448B-4177-993B-73030C0144B4}" type="presOf" srcId="{5DB68A7B-47F6-4CBE-AA55-2F3DF5C7B1A6}" destId="{0986D6C2-1121-4EA9-8F12-3BC631092FCF}" srcOrd="1" destOrd="0" presId="urn:microsoft.com/office/officeart/2005/8/layout/hierarchy2"/>
    <dgm:cxn modelId="{50BD481E-7192-4C38-8B1E-D22035456F25}" srcId="{441F7A5D-53C8-400C-9FD4-D4B53B6C41D2}" destId="{D8D209D2-F661-4C6C-A4B2-E89BC6F7A92B}" srcOrd="1" destOrd="0" parTransId="{FD2F975B-2B82-4A30-8A43-520C1DCA8BB4}" sibTransId="{193590C7-8111-41B8-8B76-6418A0C51165}"/>
    <dgm:cxn modelId="{9929DD9C-1EF1-48B9-A989-561EB1ABFB92}" type="presOf" srcId="{7BC6FDEE-3324-4F37-8E75-B192B2BE722C}" destId="{079DF322-45C1-41FC-A5EE-D0ED517A418F}" srcOrd="0" destOrd="0" presId="urn:microsoft.com/office/officeart/2005/8/layout/hierarchy2"/>
    <dgm:cxn modelId="{234A6D1B-D6A1-4280-9E38-2662644363BD}" type="presOf" srcId="{31752E1B-0F44-4EA8-9624-C58EA92B8CD5}" destId="{2057955C-423A-4287-9867-F5BE485549E3}" srcOrd="0" destOrd="0" presId="urn:microsoft.com/office/officeart/2005/8/layout/hierarchy2"/>
    <dgm:cxn modelId="{21FFB327-C10B-4921-9D11-B3F88FC522FD}" type="presOf" srcId="{4FD2B6CC-6186-49D2-9937-B54C1784903A}" destId="{F9C09D2A-64C0-4D06-9C8C-0D7C9A7C62AF}" srcOrd="0" destOrd="0" presId="urn:microsoft.com/office/officeart/2005/8/layout/hierarchy2"/>
    <dgm:cxn modelId="{5A86DFC1-D3AB-4DE5-BBC7-18C3BB05B130}" type="presOf" srcId="{AA66B40B-0106-4F81-9119-DF6188C15CA9}" destId="{C8AC07F4-B9FA-4E15-8CA8-1FF08D92C904}" srcOrd="0" destOrd="0" presId="urn:microsoft.com/office/officeart/2005/8/layout/hierarchy2"/>
    <dgm:cxn modelId="{F289C943-B1E6-4918-A609-B2DB10E8645C}" type="presOf" srcId="{B31D4F62-1235-4876-8E3C-ACF7080C158D}" destId="{F1D395C9-BA92-4971-A33B-B1BDD6A91A50}" srcOrd="0" destOrd="0" presId="urn:microsoft.com/office/officeart/2005/8/layout/hierarchy2"/>
    <dgm:cxn modelId="{C3550C58-7F0E-41D6-91D4-52B5B1F63F5E}" srcId="{441F7A5D-53C8-400C-9FD4-D4B53B6C41D2}" destId="{5FF1C428-9B68-4AFA-A872-24D55912BD4B}" srcOrd="0" destOrd="0" parTransId="{C01BBA6D-4D0F-460B-8D23-A86B877280BB}" sibTransId="{262A27D0-9817-4A43-9246-EF159C0E4D56}"/>
    <dgm:cxn modelId="{DC2140C6-F514-45A4-98C8-6CEDB4E8B7C5}" type="presParOf" srcId="{F1D395C9-BA92-4971-A33B-B1BDD6A91A50}" destId="{A7E5B7C7-416A-4FE6-B2D1-2338FEAFE320}" srcOrd="0" destOrd="0" presId="urn:microsoft.com/office/officeart/2005/8/layout/hierarchy2"/>
    <dgm:cxn modelId="{441E17B8-D3BB-4A1A-9C01-2A5D0147A743}" type="presParOf" srcId="{A7E5B7C7-416A-4FE6-B2D1-2338FEAFE320}" destId="{479FAE4E-EA5C-4C0E-948C-7902E933E614}" srcOrd="0" destOrd="0" presId="urn:microsoft.com/office/officeart/2005/8/layout/hierarchy2"/>
    <dgm:cxn modelId="{48FC57E4-25F4-4C51-BCA8-941B8EE5BB98}" type="presParOf" srcId="{A7E5B7C7-416A-4FE6-B2D1-2338FEAFE320}" destId="{23FD8A81-8534-4E6C-8022-C02A1E84781A}" srcOrd="1" destOrd="0" presId="urn:microsoft.com/office/officeart/2005/8/layout/hierarchy2"/>
    <dgm:cxn modelId="{6E3A8509-BA0E-40A3-BBC1-0C387A015C63}" type="presParOf" srcId="{23FD8A81-8534-4E6C-8022-C02A1E84781A}" destId="{E92462C6-EAF8-49AD-A71E-7C06FCA894C6}" srcOrd="0" destOrd="0" presId="urn:microsoft.com/office/officeart/2005/8/layout/hierarchy2"/>
    <dgm:cxn modelId="{D99F2130-0EF1-4BAE-852F-36A9F582614F}" type="presParOf" srcId="{E92462C6-EAF8-49AD-A71E-7C06FCA894C6}" destId="{BEDD7457-D051-4481-8F94-F6B6768A7702}" srcOrd="0" destOrd="0" presId="urn:microsoft.com/office/officeart/2005/8/layout/hierarchy2"/>
    <dgm:cxn modelId="{85D2AEB4-85FA-43AD-8AAC-D028DF8F9F97}" type="presParOf" srcId="{23FD8A81-8534-4E6C-8022-C02A1E84781A}" destId="{DA41F0E8-BF32-4F0D-A5EF-418E43C9FB71}" srcOrd="1" destOrd="0" presId="urn:microsoft.com/office/officeart/2005/8/layout/hierarchy2"/>
    <dgm:cxn modelId="{8B19AC26-93EA-4D2E-99C5-8953064077FE}" type="presParOf" srcId="{DA41F0E8-BF32-4F0D-A5EF-418E43C9FB71}" destId="{ADDEF87F-AB6B-495A-A808-7269DB7F1CB8}" srcOrd="0" destOrd="0" presId="urn:microsoft.com/office/officeart/2005/8/layout/hierarchy2"/>
    <dgm:cxn modelId="{6163699A-1C85-4235-A1C9-A94EB968DE66}" type="presParOf" srcId="{DA41F0E8-BF32-4F0D-A5EF-418E43C9FB71}" destId="{D53204AC-7856-4B37-9358-26E9D1835063}" srcOrd="1" destOrd="0" presId="urn:microsoft.com/office/officeart/2005/8/layout/hierarchy2"/>
    <dgm:cxn modelId="{6BBF4CB1-BD5C-42C0-B402-E3E3BAC05A45}" type="presParOf" srcId="{D53204AC-7856-4B37-9358-26E9D1835063}" destId="{9B698204-280C-4BA6-942F-FB7DA5BF2CD0}" srcOrd="0" destOrd="0" presId="urn:microsoft.com/office/officeart/2005/8/layout/hierarchy2"/>
    <dgm:cxn modelId="{4DD4260E-A53B-409E-9F40-D50494B9BC1A}" type="presParOf" srcId="{9B698204-280C-4BA6-942F-FB7DA5BF2CD0}" destId="{C2D6F9FC-FCED-4F7C-AB20-E141D74F1588}" srcOrd="0" destOrd="0" presId="urn:microsoft.com/office/officeart/2005/8/layout/hierarchy2"/>
    <dgm:cxn modelId="{FC9E270A-A353-4388-80A9-2F8494259A4A}" type="presParOf" srcId="{D53204AC-7856-4B37-9358-26E9D1835063}" destId="{CA1439D0-052F-438C-BF14-0F67565D8BD2}" srcOrd="1" destOrd="0" presId="urn:microsoft.com/office/officeart/2005/8/layout/hierarchy2"/>
    <dgm:cxn modelId="{587C47B4-9A82-455C-A1D1-FE8F817A13C2}" type="presParOf" srcId="{CA1439D0-052F-438C-BF14-0F67565D8BD2}" destId="{C4B532C9-89EA-4E3B-8AFD-4A4EFF66527A}" srcOrd="0" destOrd="0" presId="urn:microsoft.com/office/officeart/2005/8/layout/hierarchy2"/>
    <dgm:cxn modelId="{051C46B0-34D7-477B-867F-B4CA08375A12}" type="presParOf" srcId="{CA1439D0-052F-438C-BF14-0F67565D8BD2}" destId="{217587CA-F71F-49C6-B2C3-8778D6FBBE44}" srcOrd="1" destOrd="0" presId="urn:microsoft.com/office/officeart/2005/8/layout/hierarchy2"/>
    <dgm:cxn modelId="{EB5A9917-4D10-4C43-81E7-32D107EBEA35}" type="presParOf" srcId="{217587CA-F71F-49C6-B2C3-8778D6FBBE44}" destId="{2057955C-423A-4287-9867-F5BE485549E3}" srcOrd="0" destOrd="0" presId="urn:microsoft.com/office/officeart/2005/8/layout/hierarchy2"/>
    <dgm:cxn modelId="{16803E3A-04AF-41B4-8591-31AAD8650208}" type="presParOf" srcId="{2057955C-423A-4287-9867-F5BE485549E3}" destId="{5D1C6099-3863-4A37-A986-F2FE8CE2E783}" srcOrd="0" destOrd="0" presId="urn:microsoft.com/office/officeart/2005/8/layout/hierarchy2"/>
    <dgm:cxn modelId="{0657018F-4377-413D-AACF-63C90EE9B1DE}" type="presParOf" srcId="{217587CA-F71F-49C6-B2C3-8778D6FBBE44}" destId="{CB62138B-DD3E-4652-BFB1-E533B0D22202}" srcOrd="1" destOrd="0" presId="urn:microsoft.com/office/officeart/2005/8/layout/hierarchy2"/>
    <dgm:cxn modelId="{A794710C-EAC0-4434-ACD5-2E8D665E17ED}" type="presParOf" srcId="{CB62138B-DD3E-4652-BFB1-E533B0D22202}" destId="{06DF0270-2531-4382-B18B-D8793624C5C8}" srcOrd="0" destOrd="0" presId="urn:microsoft.com/office/officeart/2005/8/layout/hierarchy2"/>
    <dgm:cxn modelId="{5ED6821C-8534-428A-9B11-4EC0E3F4949B}" type="presParOf" srcId="{CB62138B-DD3E-4652-BFB1-E533B0D22202}" destId="{76849709-9ED6-4EED-B2DB-4BFA031829DA}" srcOrd="1" destOrd="0" presId="urn:microsoft.com/office/officeart/2005/8/layout/hierarchy2"/>
    <dgm:cxn modelId="{FE180AE3-D291-45C4-88F7-4A4DBCE2A1D4}" type="presParOf" srcId="{217587CA-F71F-49C6-B2C3-8778D6FBBE44}" destId="{B83A75ED-3E58-4A47-AF75-8DAF033BB281}" srcOrd="2" destOrd="0" presId="urn:microsoft.com/office/officeart/2005/8/layout/hierarchy2"/>
    <dgm:cxn modelId="{7D2D4E6B-DCA8-412D-B77F-378710E7BE8A}" type="presParOf" srcId="{B83A75ED-3E58-4A47-AF75-8DAF033BB281}" destId="{A9E9CFF1-D0B7-4EFD-824A-27E40AE675BB}" srcOrd="0" destOrd="0" presId="urn:microsoft.com/office/officeart/2005/8/layout/hierarchy2"/>
    <dgm:cxn modelId="{7A5C83E8-EBAC-4CF0-9958-6BE445CA8330}" type="presParOf" srcId="{217587CA-F71F-49C6-B2C3-8778D6FBBE44}" destId="{B6E3F132-C6D1-4F87-9E5C-103BF33F072D}" srcOrd="3" destOrd="0" presId="urn:microsoft.com/office/officeart/2005/8/layout/hierarchy2"/>
    <dgm:cxn modelId="{6E9089CC-EBCC-4F1F-8B2F-14E319E6D177}" type="presParOf" srcId="{B6E3F132-C6D1-4F87-9E5C-103BF33F072D}" destId="{F6B1969D-DBD3-4618-BEBF-BA2E2565C8DF}" srcOrd="0" destOrd="0" presId="urn:microsoft.com/office/officeart/2005/8/layout/hierarchy2"/>
    <dgm:cxn modelId="{C286E2D5-FACB-49ED-996B-D4F87764431C}" type="presParOf" srcId="{B6E3F132-C6D1-4F87-9E5C-103BF33F072D}" destId="{C418279A-68A0-46CE-8436-370CC42A30F4}" srcOrd="1" destOrd="0" presId="urn:microsoft.com/office/officeart/2005/8/layout/hierarchy2"/>
    <dgm:cxn modelId="{DAD6A598-3CFC-4433-BDC6-FB62F9859127}" type="presParOf" srcId="{217587CA-F71F-49C6-B2C3-8778D6FBBE44}" destId="{B4599F09-2D0E-45D5-B6DF-9C9E430113DA}" srcOrd="4" destOrd="0" presId="urn:microsoft.com/office/officeart/2005/8/layout/hierarchy2"/>
    <dgm:cxn modelId="{31729BA1-9F26-4B56-B56C-9DE4BAE174F3}" type="presParOf" srcId="{B4599F09-2D0E-45D5-B6DF-9C9E430113DA}" destId="{E5455FF4-BBB2-4F98-BC04-83150D333595}" srcOrd="0" destOrd="0" presId="urn:microsoft.com/office/officeart/2005/8/layout/hierarchy2"/>
    <dgm:cxn modelId="{CBB45885-82A7-42BC-B4D4-FCAC25924638}" type="presParOf" srcId="{217587CA-F71F-49C6-B2C3-8778D6FBBE44}" destId="{0C594B36-03A2-4E69-9B14-74D673F0FAB8}" srcOrd="5" destOrd="0" presId="urn:microsoft.com/office/officeart/2005/8/layout/hierarchy2"/>
    <dgm:cxn modelId="{74C69D22-7ACA-404C-B1A9-6F49811B33D4}" type="presParOf" srcId="{0C594B36-03A2-4E69-9B14-74D673F0FAB8}" destId="{1A95843A-20BA-46DB-B7F0-022B9D5F16E9}" srcOrd="0" destOrd="0" presId="urn:microsoft.com/office/officeart/2005/8/layout/hierarchy2"/>
    <dgm:cxn modelId="{56DF9577-D425-4176-986C-DD1CDEEFBE34}" type="presParOf" srcId="{0C594B36-03A2-4E69-9B14-74D673F0FAB8}" destId="{1F6C7B36-ECD0-47C0-8B20-A6C782A1D89D}" srcOrd="1" destOrd="0" presId="urn:microsoft.com/office/officeart/2005/8/layout/hierarchy2"/>
    <dgm:cxn modelId="{5CFE6D86-B899-4B0A-9FA9-714C8C651438}" type="presParOf" srcId="{D53204AC-7856-4B37-9358-26E9D1835063}" destId="{A5B20C13-AC0F-4912-B805-FEA96ACE540E}" srcOrd="2" destOrd="0" presId="urn:microsoft.com/office/officeart/2005/8/layout/hierarchy2"/>
    <dgm:cxn modelId="{39F1551A-6D11-4D74-971F-237AC8B55631}" type="presParOf" srcId="{A5B20C13-AC0F-4912-B805-FEA96ACE540E}" destId="{9C50DBC5-0E11-40A6-8AE0-E5EA4124B286}" srcOrd="0" destOrd="0" presId="urn:microsoft.com/office/officeart/2005/8/layout/hierarchy2"/>
    <dgm:cxn modelId="{05E1E3E9-F86E-42B9-BB97-60DF61FB542B}" type="presParOf" srcId="{D53204AC-7856-4B37-9358-26E9D1835063}" destId="{192CEF15-A3FE-4185-BA27-66C498E8FE2D}" srcOrd="3" destOrd="0" presId="urn:microsoft.com/office/officeart/2005/8/layout/hierarchy2"/>
    <dgm:cxn modelId="{25DE47FB-AEE2-429E-B1AA-55D3DFDCD68F}" type="presParOf" srcId="{192CEF15-A3FE-4185-BA27-66C498E8FE2D}" destId="{CB86A09F-2B34-46CC-9AAF-FB4D5451D37D}" srcOrd="0" destOrd="0" presId="urn:microsoft.com/office/officeart/2005/8/layout/hierarchy2"/>
    <dgm:cxn modelId="{620A1C10-D20C-4B0C-B42A-6755DEE72388}" type="presParOf" srcId="{192CEF15-A3FE-4185-BA27-66C498E8FE2D}" destId="{97303601-7F58-4790-AE21-6063353C2895}" srcOrd="1" destOrd="0" presId="urn:microsoft.com/office/officeart/2005/8/layout/hierarchy2"/>
    <dgm:cxn modelId="{BBCC67D2-B3D6-4B49-9A02-9E4650EFBB9A}" type="presParOf" srcId="{23FD8A81-8534-4E6C-8022-C02A1E84781A}" destId="{B8CC0EF5-2545-4FEE-AF61-DBF75F9623B7}" srcOrd="2" destOrd="0" presId="urn:microsoft.com/office/officeart/2005/8/layout/hierarchy2"/>
    <dgm:cxn modelId="{DAC70BFA-F656-41E7-AD12-CD8477FC65B7}" type="presParOf" srcId="{B8CC0EF5-2545-4FEE-AF61-DBF75F9623B7}" destId="{317C2F57-8A68-48BB-AD0F-98D3D54179D4}" srcOrd="0" destOrd="0" presId="urn:microsoft.com/office/officeart/2005/8/layout/hierarchy2"/>
    <dgm:cxn modelId="{5795B4C5-4DC7-4FB3-832D-9637EE5F9D77}" type="presParOf" srcId="{23FD8A81-8534-4E6C-8022-C02A1E84781A}" destId="{A1EB4638-E0D4-446A-8191-F0C6C5CBC518}" srcOrd="3" destOrd="0" presId="urn:microsoft.com/office/officeart/2005/8/layout/hierarchy2"/>
    <dgm:cxn modelId="{4381107E-3189-4169-8489-207F0B97E5EB}" type="presParOf" srcId="{A1EB4638-E0D4-446A-8191-F0C6C5CBC518}" destId="{5AAE4F14-F897-4DEA-82EB-11359A8C6CC2}" srcOrd="0" destOrd="0" presId="urn:microsoft.com/office/officeart/2005/8/layout/hierarchy2"/>
    <dgm:cxn modelId="{F6575BB6-4B85-4376-B583-5958CC4CC048}" type="presParOf" srcId="{A1EB4638-E0D4-446A-8191-F0C6C5CBC518}" destId="{4EED0D1B-0D35-42D2-ABB2-222FCE085583}" srcOrd="1" destOrd="0" presId="urn:microsoft.com/office/officeart/2005/8/layout/hierarchy2"/>
    <dgm:cxn modelId="{E4BADF93-C781-48A2-A1A1-D1EB1C019A1F}" type="presParOf" srcId="{4EED0D1B-0D35-42D2-ABB2-222FCE085583}" destId="{D9D03C22-67DD-458F-AB2D-90C47C28845A}" srcOrd="0" destOrd="0" presId="urn:microsoft.com/office/officeart/2005/8/layout/hierarchy2"/>
    <dgm:cxn modelId="{F0B589FC-29E7-4EA0-9A15-9FC53A8268A0}" type="presParOf" srcId="{D9D03C22-67DD-458F-AB2D-90C47C28845A}" destId="{2789DD5E-EEDC-46B0-8DD8-6BEFCA0DF381}" srcOrd="0" destOrd="0" presId="urn:microsoft.com/office/officeart/2005/8/layout/hierarchy2"/>
    <dgm:cxn modelId="{2718E64E-C203-45B4-887F-1F039E707299}" type="presParOf" srcId="{4EED0D1B-0D35-42D2-ABB2-222FCE085583}" destId="{705769FB-FDA7-4F6F-B5EB-1E9624CEB8E3}" srcOrd="1" destOrd="0" presId="urn:microsoft.com/office/officeart/2005/8/layout/hierarchy2"/>
    <dgm:cxn modelId="{DF135315-8802-4664-BA79-471D2E5B74D2}" type="presParOf" srcId="{705769FB-FDA7-4F6F-B5EB-1E9624CEB8E3}" destId="{52F7CC93-FD4C-44FD-B81D-75160E76CDDE}" srcOrd="0" destOrd="0" presId="urn:microsoft.com/office/officeart/2005/8/layout/hierarchy2"/>
    <dgm:cxn modelId="{9C3477AA-6D19-48CA-A260-578482E7F94A}" type="presParOf" srcId="{705769FB-FDA7-4F6F-B5EB-1E9624CEB8E3}" destId="{3E0007F1-05ED-48E6-8640-B3F8F24ED315}" srcOrd="1" destOrd="0" presId="urn:microsoft.com/office/officeart/2005/8/layout/hierarchy2"/>
    <dgm:cxn modelId="{31168D7C-5B0C-4DFC-8324-BC664AEF3A2B}" type="presParOf" srcId="{4EED0D1B-0D35-42D2-ABB2-222FCE085583}" destId="{079DF322-45C1-41FC-A5EE-D0ED517A418F}" srcOrd="2" destOrd="0" presId="urn:microsoft.com/office/officeart/2005/8/layout/hierarchy2"/>
    <dgm:cxn modelId="{A55ABC26-6B0B-4351-9D37-E5AE4B0CECDD}" type="presParOf" srcId="{079DF322-45C1-41FC-A5EE-D0ED517A418F}" destId="{2FD1DE1C-9F10-42C5-96F5-3EACD771EE2B}" srcOrd="0" destOrd="0" presId="urn:microsoft.com/office/officeart/2005/8/layout/hierarchy2"/>
    <dgm:cxn modelId="{7AAEE164-507B-4448-9C76-8DD4079D71D0}" type="presParOf" srcId="{4EED0D1B-0D35-42D2-ABB2-222FCE085583}" destId="{8B0212BD-1C3A-444A-9462-26004B850DF7}" srcOrd="3" destOrd="0" presId="urn:microsoft.com/office/officeart/2005/8/layout/hierarchy2"/>
    <dgm:cxn modelId="{CDB50402-D9FB-4CD9-9F35-34A470810680}" type="presParOf" srcId="{8B0212BD-1C3A-444A-9462-26004B850DF7}" destId="{25EEB801-8ECA-4755-8B0B-0097C56BAF65}" srcOrd="0" destOrd="0" presId="urn:microsoft.com/office/officeart/2005/8/layout/hierarchy2"/>
    <dgm:cxn modelId="{703E1C44-351A-4775-8966-B46FD26D0ECB}" type="presParOf" srcId="{8B0212BD-1C3A-444A-9462-26004B850DF7}" destId="{4C712CFB-F670-4558-BC06-156D9147F7DB}" srcOrd="1" destOrd="0" presId="urn:microsoft.com/office/officeart/2005/8/layout/hierarchy2"/>
    <dgm:cxn modelId="{C4D247E8-9359-4638-9E8C-D80D69DAE089}" type="presParOf" srcId="{4EED0D1B-0D35-42D2-ABB2-222FCE085583}" destId="{88504243-BAE1-4A08-BC4C-BE536C02A850}" srcOrd="4" destOrd="0" presId="urn:microsoft.com/office/officeart/2005/8/layout/hierarchy2"/>
    <dgm:cxn modelId="{3613035D-21C5-4455-A664-37D5021E01C0}" type="presParOf" srcId="{88504243-BAE1-4A08-BC4C-BE536C02A850}" destId="{93CB87AE-983A-47D9-B5AE-06404EEDF343}" srcOrd="0" destOrd="0" presId="urn:microsoft.com/office/officeart/2005/8/layout/hierarchy2"/>
    <dgm:cxn modelId="{77F9EF5A-7133-40FA-997A-1DD1F5427913}" type="presParOf" srcId="{4EED0D1B-0D35-42D2-ABB2-222FCE085583}" destId="{B602FF28-EB60-4D01-A250-8A36C3BFC09F}" srcOrd="5" destOrd="0" presId="urn:microsoft.com/office/officeart/2005/8/layout/hierarchy2"/>
    <dgm:cxn modelId="{8BA60D05-F993-465D-9FE4-0494DE003F92}" type="presParOf" srcId="{B602FF28-EB60-4D01-A250-8A36C3BFC09F}" destId="{F01B20BF-4A63-4282-9E55-5BF3B2A116ED}" srcOrd="0" destOrd="0" presId="urn:microsoft.com/office/officeart/2005/8/layout/hierarchy2"/>
    <dgm:cxn modelId="{90C13972-1C87-4DB8-AA9A-27AF6D9E1935}" type="presParOf" srcId="{B602FF28-EB60-4D01-A250-8A36C3BFC09F}" destId="{6A5E2AF5-37D9-4C43-9600-56EBFB953696}" srcOrd="1" destOrd="0" presId="urn:microsoft.com/office/officeart/2005/8/layout/hierarchy2"/>
    <dgm:cxn modelId="{D945F9D6-6E06-451F-AF93-E158DCCBF42E}" type="presParOf" srcId="{4EED0D1B-0D35-42D2-ABB2-222FCE085583}" destId="{C8AC07F4-B9FA-4E15-8CA8-1FF08D92C904}" srcOrd="6" destOrd="0" presId="urn:microsoft.com/office/officeart/2005/8/layout/hierarchy2"/>
    <dgm:cxn modelId="{D60099E1-545F-4701-95A8-4C0D4A574AC0}" type="presParOf" srcId="{C8AC07F4-B9FA-4E15-8CA8-1FF08D92C904}" destId="{6BD8D216-3B22-412B-AF6D-66D52FCF97C0}" srcOrd="0" destOrd="0" presId="urn:microsoft.com/office/officeart/2005/8/layout/hierarchy2"/>
    <dgm:cxn modelId="{82D65797-2F6E-47F7-8491-38061E4238DD}" type="presParOf" srcId="{4EED0D1B-0D35-42D2-ABB2-222FCE085583}" destId="{B8F84351-F546-4E40-8FC7-64D85CFA9FDF}" srcOrd="7" destOrd="0" presId="urn:microsoft.com/office/officeart/2005/8/layout/hierarchy2"/>
    <dgm:cxn modelId="{2428C354-15DB-4FA7-A86E-E9038A15B31F}" type="presParOf" srcId="{B8F84351-F546-4E40-8FC7-64D85CFA9FDF}" destId="{0E6F027A-519F-4C99-B3A7-F9A679ADF34E}" srcOrd="0" destOrd="0" presId="urn:microsoft.com/office/officeart/2005/8/layout/hierarchy2"/>
    <dgm:cxn modelId="{B17D365A-11FB-46DD-96EA-38BD6A0E7238}" type="presParOf" srcId="{B8F84351-F546-4E40-8FC7-64D85CFA9FDF}" destId="{45FEAEBD-CC8F-47D6-83FF-FA6A57499E20}" srcOrd="1" destOrd="0" presId="urn:microsoft.com/office/officeart/2005/8/layout/hierarchy2"/>
    <dgm:cxn modelId="{535BFECC-3602-4105-AC15-4FDA82D6D8E8}" type="presParOf" srcId="{23FD8A81-8534-4E6C-8022-C02A1E84781A}" destId="{D51C0100-240C-42F2-8B99-D5A3323CCF67}" srcOrd="4" destOrd="0" presId="urn:microsoft.com/office/officeart/2005/8/layout/hierarchy2"/>
    <dgm:cxn modelId="{7568F6AB-1026-4269-9A8E-BCC57BFD254A}" type="presParOf" srcId="{D51C0100-240C-42F2-8B99-D5A3323CCF67}" destId="{FF9A1C4A-17FD-4934-B437-45FB92A72C33}" srcOrd="0" destOrd="0" presId="urn:microsoft.com/office/officeart/2005/8/layout/hierarchy2"/>
    <dgm:cxn modelId="{8EE1FA19-FC14-4438-8472-D0431313EC63}" type="presParOf" srcId="{23FD8A81-8534-4E6C-8022-C02A1E84781A}" destId="{6CEF4C66-A282-4C34-9156-8E89ADA2987B}" srcOrd="5" destOrd="0" presId="urn:microsoft.com/office/officeart/2005/8/layout/hierarchy2"/>
    <dgm:cxn modelId="{547F2B2C-9C32-4207-A6CE-1B9D31EF087B}" type="presParOf" srcId="{6CEF4C66-A282-4C34-9156-8E89ADA2987B}" destId="{A9C75C40-5F72-4968-AB2D-C80929B99B7E}" srcOrd="0" destOrd="0" presId="urn:microsoft.com/office/officeart/2005/8/layout/hierarchy2"/>
    <dgm:cxn modelId="{239123E4-91DB-4D7C-A072-E0D4BF369C99}" type="presParOf" srcId="{6CEF4C66-A282-4C34-9156-8E89ADA2987B}" destId="{728BC2E0-CF97-476D-B917-7604A2A7D6F1}" srcOrd="1" destOrd="0" presId="urn:microsoft.com/office/officeart/2005/8/layout/hierarchy2"/>
    <dgm:cxn modelId="{7B3BCFD0-9D43-4765-9730-7A6A8273949B}" type="presParOf" srcId="{728BC2E0-CF97-476D-B917-7604A2A7D6F1}" destId="{87D4D004-3E64-4396-A4D0-322939E8F806}" srcOrd="0" destOrd="0" presId="urn:microsoft.com/office/officeart/2005/8/layout/hierarchy2"/>
    <dgm:cxn modelId="{F7FCF894-B9C9-4472-B0BD-5896A6100441}" type="presParOf" srcId="{87D4D004-3E64-4396-A4D0-322939E8F806}" destId="{CFFB05D0-C5EA-431B-AF72-08ED0DE1E063}" srcOrd="0" destOrd="0" presId="urn:microsoft.com/office/officeart/2005/8/layout/hierarchy2"/>
    <dgm:cxn modelId="{5B13ED91-8C38-4F77-853B-150253D99E59}" type="presParOf" srcId="{728BC2E0-CF97-476D-B917-7604A2A7D6F1}" destId="{B28DA3D4-9EF0-487E-83AD-C4A709479D30}" srcOrd="1" destOrd="0" presId="urn:microsoft.com/office/officeart/2005/8/layout/hierarchy2"/>
    <dgm:cxn modelId="{3769FBD4-100A-4FDF-A3FD-D5852F7EC1A0}" type="presParOf" srcId="{B28DA3D4-9EF0-487E-83AD-C4A709479D30}" destId="{CB109DF7-7E40-4192-A745-309C90E370C0}" srcOrd="0" destOrd="0" presId="urn:microsoft.com/office/officeart/2005/8/layout/hierarchy2"/>
    <dgm:cxn modelId="{1441912B-7AFA-407D-BA96-944EEDFFA844}" type="presParOf" srcId="{B28DA3D4-9EF0-487E-83AD-C4A709479D30}" destId="{5F9EEDC1-3A73-4170-B544-294BB0411BFC}" srcOrd="1" destOrd="0" presId="urn:microsoft.com/office/officeart/2005/8/layout/hierarchy2"/>
    <dgm:cxn modelId="{73DD86DD-370F-4FB9-AA18-5BB968CD40A0}" type="presParOf" srcId="{728BC2E0-CF97-476D-B917-7604A2A7D6F1}" destId="{46D988CF-DE44-4A4F-B961-14E825553B15}" srcOrd="2" destOrd="0" presId="urn:microsoft.com/office/officeart/2005/8/layout/hierarchy2"/>
    <dgm:cxn modelId="{0D55FA7F-D6DA-4359-AC6D-D177906F97ED}" type="presParOf" srcId="{46D988CF-DE44-4A4F-B961-14E825553B15}" destId="{441E1337-5F53-4099-B7F4-73B535847E3F}" srcOrd="0" destOrd="0" presId="urn:microsoft.com/office/officeart/2005/8/layout/hierarchy2"/>
    <dgm:cxn modelId="{3CB451FF-1E92-47C7-A257-D80A78AF8094}" type="presParOf" srcId="{728BC2E0-CF97-476D-B917-7604A2A7D6F1}" destId="{80D3EB17-FB65-41DE-A0CD-85F0F9BA8919}" srcOrd="3" destOrd="0" presId="urn:microsoft.com/office/officeart/2005/8/layout/hierarchy2"/>
    <dgm:cxn modelId="{2E6321B0-6330-4D01-A1FE-B7333F96A1AB}" type="presParOf" srcId="{80D3EB17-FB65-41DE-A0CD-85F0F9BA8919}" destId="{DFF2E8A2-FD5D-4F4A-8065-70C816BA4FF1}" srcOrd="0" destOrd="0" presId="urn:microsoft.com/office/officeart/2005/8/layout/hierarchy2"/>
    <dgm:cxn modelId="{FA0985F8-45B6-4613-9E21-E363367A62B8}" type="presParOf" srcId="{80D3EB17-FB65-41DE-A0CD-85F0F9BA8919}" destId="{87F18AA1-A83C-4B4D-9CDC-1B4D86122A49}" srcOrd="1" destOrd="0" presId="urn:microsoft.com/office/officeart/2005/8/layout/hierarchy2"/>
    <dgm:cxn modelId="{B58F170D-0056-4272-B326-06E39A6D83A4}" type="presParOf" srcId="{728BC2E0-CF97-476D-B917-7604A2A7D6F1}" destId="{ECFDAE9F-D355-4BA0-AC6C-8598DC5DFC34}" srcOrd="4" destOrd="0" presId="urn:microsoft.com/office/officeart/2005/8/layout/hierarchy2"/>
    <dgm:cxn modelId="{45B7DBC6-CA4C-4A24-BF61-22D12F8FDB5E}" type="presParOf" srcId="{ECFDAE9F-D355-4BA0-AC6C-8598DC5DFC34}" destId="{01ADD4B4-16F2-4359-B777-686C196C96A1}" srcOrd="0" destOrd="0" presId="urn:microsoft.com/office/officeart/2005/8/layout/hierarchy2"/>
    <dgm:cxn modelId="{186D3BE9-CAC3-4A51-8158-F6AE95B2BA78}" type="presParOf" srcId="{728BC2E0-CF97-476D-B917-7604A2A7D6F1}" destId="{AB63A6C4-F78E-4F12-8208-42A23068A0C4}" srcOrd="5" destOrd="0" presId="urn:microsoft.com/office/officeart/2005/8/layout/hierarchy2"/>
    <dgm:cxn modelId="{BAA31D3E-B1FC-4561-AC23-1F422D03F066}" type="presParOf" srcId="{AB63A6C4-F78E-4F12-8208-42A23068A0C4}" destId="{D4EFAFE5-C313-40EA-A335-8385AD8A1EC5}" srcOrd="0" destOrd="0" presId="urn:microsoft.com/office/officeart/2005/8/layout/hierarchy2"/>
    <dgm:cxn modelId="{2BE3B02E-7E30-40DF-A201-90C5EE92D9D0}" type="presParOf" srcId="{AB63A6C4-F78E-4F12-8208-42A23068A0C4}" destId="{E6BB612A-6EAA-4818-AFBC-CBCAE81E95CA}" srcOrd="1" destOrd="0" presId="urn:microsoft.com/office/officeart/2005/8/layout/hierarchy2"/>
    <dgm:cxn modelId="{D775A19A-C63A-4824-B307-FAF88EB67A93}" type="presParOf" srcId="{23FD8A81-8534-4E6C-8022-C02A1E84781A}" destId="{D9F525B2-A113-440E-B5FD-F65B50B5EE27}" srcOrd="6" destOrd="0" presId="urn:microsoft.com/office/officeart/2005/8/layout/hierarchy2"/>
    <dgm:cxn modelId="{AE9A982B-B00E-450B-8545-B819DB0F7E4F}" type="presParOf" srcId="{D9F525B2-A113-440E-B5FD-F65B50B5EE27}" destId="{071C4C61-6353-43FB-B8D8-3E11E0D3F7D1}" srcOrd="0" destOrd="0" presId="urn:microsoft.com/office/officeart/2005/8/layout/hierarchy2"/>
    <dgm:cxn modelId="{9887EBE4-84C7-4092-9029-F0D9FD74C497}" type="presParOf" srcId="{23FD8A81-8534-4E6C-8022-C02A1E84781A}" destId="{B9ABFE92-C1AB-42A8-8221-9E3701F5808B}" srcOrd="7" destOrd="0" presId="urn:microsoft.com/office/officeart/2005/8/layout/hierarchy2"/>
    <dgm:cxn modelId="{42823B8E-C221-428B-BFAE-16E58D911E9F}" type="presParOf" srcId="{B9ABFE92-C1AB-42A8-8221-9E3701F5808B}" destId="{F318262E-DCFF-4AFC-AD6C-A4250ABADD94}" srcOrd="0" destOrd="0" presId="urn:microsoft.com/office/officeart/2005/8/layout/hierarchy2"/>
    <dgm:cxn modelId="{A7793BE3-9203-45F4-8E1D-2F099227CA98}" type="presParOf" srcId="{B9ABFE92-C1AB-42A8-8221-9E3701F5808B}" destId="{5F4C92B6-2B6A-449D-A427-C1914CD74C73}" srcOrd="1" destOrd="0" presId="urn:microsoft.com/office/officeart/2005/8/layout/hierarchy2"/>
    <dgm:cxn modelId="{F7D048A9-CCDA-4448-B195-DAA4A08FE9DD}" type="presParOf" srcId="{5F4C92B6-2B6A-449D-A427-C1914CD74C73}" destId="{BCC75B2D-E8C1-4CCC-8537-0EB73774AFA5}" srcOrd="0" destOrd="0" presId="urn:microsoft.com/office/officeart/2005/8/layout/hierarchy2"/>
    <dgm:cxn modelId="{7FE0887C-8CBC-444C-BF12-58E724149A78}" type="presParOf" srcId="{BCC75B2D-E8C1-4CCC-8537-0EB73774AFA5}" destId="{65CF47E6-B13D-4B02-A475-FA907F9C3DFD}" srcOrd="0" destOrd="0" presId="urn:microsoft.com/office/officeart/2005/8/layout/hierarchy2"/>
    <dgm:cxn modelId="{E2BD2453-150A-45D7-A670-E4B12D3B420E}" type="presParOf" srcId="{5F4C92B6-2B6A-449D-A427-C1914CD74C73}" destId="{A687E8B9-EC13-44D2-817D-C9D93FEF4B33}" srcOrd="1" destOrd="0" presId="urn:microsoft.com/office/officeart/2005/8/layout/hierarchy2"/>
    <dgm:cxn modelId="{DF956E69-E1A6-4178-A55A-8E8F02DFB4CC}" type="presParOf" srcId="{A687E8B9-EC13-44D2-817D-C9D93FEF4B33}" destId="{E0A95E75-8336-48B2-A436-1B898A6F1BCF}" srcOrd="0" destOrd="0" presId="urn:microsoft.com/office/officeart/2005/8/layout/hierarchy2"/>
    <dgm:cxn modelId="{ED2FD737-2B03-4AC2-A720-CEC788DE9941}" type="presParOf" srcId="{A687E8B9-EC13-44D2-817D-C9D93FEF4B33}" destId="{3A09AF7D-FC4F-4743-B1B3-22600F3163CD}" srcOrd="1" destOrd="0" presId="urn:microsoft.com/office/officeart/2005/8/layout/hierarchy2"/>
    <dgm:cxn modelId="{05E48F3B-6D10-49FA-B102-09EA5B1C99E4}" type="presParOf" srcId="{3A09AF7D-FC4F-4743-B1B3-22600F3163CD}" destId="{D1CFC60E-D28D-4728-B41C-A9F8EC9D7A3C}" srcOrd="0" destOrd="0" presId="urn:microsoft.com/office/officeart/2005/8/layout/hierarchy2"/>
    <dgm:cxn modelId="{AEBD46B0-5242-4D5D-8E5A-4421EAA1E041}" type="presParOf" srcId="{D1CFC60E-D28D-4728-B41C-A9F8EC9D7A3C}" destId="{0986D6C2-1121-4EA9-8F12-3BC631092FCF}" srcOrd="0" destOrd="0" presId="urn:microsoft.com/office/officeart/2005/8/layout/hierarchy2"/>
    <dgm:cxn modelId="{80183997-26C2-459E-948E-5B1EF03A0B05}" type="presParOf" srcId="{3A09AF7D-FC4F-4743-B1B3-22600F3163CD}" destId="{DBA850A5-094A-4C01-8913-C8A71A1F1FE0}" srcOrd="1" destOrd="0" presId="urn:microsoft.com/office/officeart/2005/8/layout/hierarchy2"/>
    <dgm:cxn modelId="{9AB63222-50A9-4BD4-B2B8-6D968269BEE6}" type="presParOf" srcId="{DBA850A5-094A-4C01-8913-C8A71A1F1FE0}" destId="{0AC117B2-972C-4BD3-BF2F-07A0EE84F7D7}" srcOrd="0" destOrd="0" presId="urn:microsoft.com/office/officeart/2005/8/layout/hierarchy2"/>
    <dgm:cxn modelId="{20DBBC44-B2DB-4D0F-A167-2B23E221A09C}" type="presParOf" srcId="{DBA850A5-094A-4C01-8913-C8A71A1F1FE0}" destId="{22815E73-8DC8-47B3-968F-648F000A9B2B}" srcOrd="1" destOrd="0" presId="urn:microsoft.com/office/officeart/2005/8/layout/hierarchy2"/>
    <dgm:cxn modelId="{869440E5-DC17-4F4D-A3E6-09D720D554C7}" type="presParOf" srcId="{3A09AF7D-FC4F-4743-B1B3-22600F3163CD}" destId="{27EEE631-31EC-4BAA-A545-E9216FA6B9F2}" srcOrd="2" destOrd="0" presId="urn:microsoft.com/office/officeart/2005/8/layout/hierarchy2"/>
    <dgm:cxn modelId="{6A2F47E6-CD4F-40D4-9B01-6BF7B7F4F550}" type="presParOf" srcId="{27EEE631-31EC-4BAA-A545-E9216FA6B9F2}" destId="{D82ADC69-B145-460E-A808-CBCB60473787}" srcOrd="0" destOrd="0" presId="urn:microsoft.com/office/officeart/2005/8/layout/hierarchy2"/>
    <dgm:cxn modelId="{B23BAC68-CA15-43DF-937C-CA39621E7C67}" type="presParOf" srcId="{3A09AF7D-FC4F-4743-B1B3-22600F3163CD}" destId="{92A48DA5-ECB4-4FB4-8177-F5B8253AA0FD}" srcOrd="3" destOrd="0" presId="urn:microsoft.com/office/officeart/2005/8/layout/hierarchy2"/>
    <dgm:cxn modelId="{64D57690-BFC4-4574-B192-500D63BC5E5F}" type="presParOf" srcId="{92A48DA5-ECB4-4FB4-8177-F5B8253AA0FD}" destId="{F9C09D2A-64C0-4D06-9C8C-0D7C9A7C62AF}" srcOrd="0" destOrd="0" presId="urn:microsoft.com/office/officeart/2005/8/layout/hierarchy2"/>
    <dgm:cxn modelId="{17D4DDFC-8C4C-41DF-ACF5-479AD8999C01}" type="presParOf" srcId="{92A48DA5-ECB4-4FB4-8177-F5B8253AA0FD}" destId="{AE49ED16-B5E4-482D-83B8-2D262ECB4D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D4F62-1235-4876-8E3C-ACF7080C158D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656D90-F81C-481C-8E83-0C2C41A522D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19075FD5-F2CF-409A-8E5F-07BBF9279BFB}" type="parTrans" cxnId="{6CA29AB1-9379-41BB-AD28-87BEB02AAD35}">
      <dgm:prSet/>
      <dgm:spPr/>
      <dgm:t>
        <a:bodyPr/>
        <a:lstStyle/>
        <a:p>
          <a:endParaRPr lang="en-US"/>
        </a:p>
      </dgm:t>
    </dgm:pt>
    <dgm:pt modelId="{4707FC77-CF51-4013-9AE0-9EAE1ED79CF2}" type="sibTrans" cxnId="{6CA29AB1-9379-41BB-AD28-87BEB02AAD35}">
      <dgm:prSet/>
      <dgm:spPr/>
      <dgm:t>
        <a:bodyPr/>
        <a:lstStyle/>
        <a:p>
          <a:endParaRPr lang="en-US"/>
        </a:p>
      </dgm:t>
    </dgm:pt>
    <dgm:pt modelId="{4FD2B6CC-6186-49D2-9937-B54C1784903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Syntax</a:t>
          </a:r>
          <a:endParaRPr lang="en-US" dirty="0"/>
        </a:p>
      </dgm:t>
    </dgm:pt>
    <dgm:pt modelId="{4340F61E-6057-49E9-AECD-78F498A5ACC7}" type="parTrans" cxnId="{C126582F-364C-485D-867A-F2B9C061DB1B}">
      <dgm:prSet/>
      <dgm:spPr/>
      <dgm:t>
        <a:bodyPr/>
        <a:lstStyle/>
        <a:p>
          <a:endParaRPr lang="en-US"/>
        </a:p>
      </dgm:t>
    </dgm:pt>
    <dgm:pt modelId="{3445F852-8724-4E46-BC17-8C90D8F77103}" type="sibTrans" cxnId="{C126582F-364C-485D-867A-F2B9C061DB1B}">
      <dgm:prSet/>
      <dgm:spPr/>
      <dgm:t>
        <a:bodyPr/>
        <a:lstStyle/>
        <a:p>
          <a:endParaRPr lang="en-US"/>
        </a:p>
      </dgm:t>
    </dgm:pt>
    <dgm:pt modelId="{AC448BA3-79F6-4D1A-B032-ADF25014FBE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Lyric rhythm</a:t>
          </a:r>
          <a:endParaRPr lang="en-US" dirty="0"/>
        </a:p>
      </dgm:t>
    </dgm:pt>
    <dgm:pt modelId="{29682668-D669-4447-A1AD-DC56D85DC8CE}" type="parTrans" cxnId="{D0CFFCCB-F7E1-470E-8534-0A31BD3CE14E}">
      <dgm:prSet/>
      <dgm:spPr/>
      <dgm:t>
        <a:bodyPr/>
        <a:lstStyle/>
        <a:p>
          <a:endParaRPr lang="en-US"/>
        </a:p>
      </dgm:t>
    </dgm:pt>
    <dgm:pt modelId="{F72C5693-3E8F-4CBE-B5BE-FFB46BE979C7}" type="sibTrans" cxnId="{D0CFFCCB-F7E1-470E-8534-0A31BD3CE14E}">
      <dgm:prSet/>
      <dgm:spPr/>
      <dgm:t>
        <a:bodyPr/>
        <a:lstStyle/>
        <a:p>
          <a:endParaRPr lang="en-US"/>
        </a:p>
      </dgm:t>
    </dgm:pt>
    <dgm:pt modelId="{68ED60F0-0596-4951-B0AE-71F02619D17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Strophic</a:t>
          </a:r>
          <a:endParaRPr lang="en-US" dirty="0"/>
        </a:p>
      </dgm:t>
    </dgm:pt>
    <dgm:pt modelId="{54F09AEA-65A8-41F1-B113-EA7D35C09B5C}" type="parTrans" cxnId="{A38AE15E-487C-4AE0-AE92-52E1B5CE70FD}">
      <dgm:prSet/>
      <dgm:spPr/>
      <dgm:t>
        <a:bodyPr/>
        <a:lstStyle/>
        <a:p>
          <a:endParaRPr lang="en-US"/>
        </a:p>
      </dgm:t>
    </dgm:pt>
    <dgm:pt modelId="{F9AF9CE7-1D68-40B2-87B5-81692564FA72}" type="sibTrans" cxnId="{A38AE15E-487C-4AE0-AE92-52E1B5CE70FD}">
      <dgm:prSet/>
      <dgm:spPr/>
    </dgm:pt>
    <dgm:pt modelId="{9CAD3C02-1931-43BD-807F-EC7B325B17B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Lyric/narrative</a:t>
          </a:r>
          <a:endParaRPr lang="en-US" dirty="0"/>
        </a:p>
      </dgm:t>
    </dgm:pt>
    <dgm:pt modelId="{AC92E3F6-D80D-4E67-A841-6B7CCEC57208}" type="parTrans" cxnId="{FBC26A13-CC03-4EF0-84AC-777A64E5D348}">
      <dgm:prSet/>
      <dgm:spPr/>
      <dgm:t>
        <a:bodyPr/>
        <a:lstStyle/>
        <a:p>
          <a:endParaRPr lang="en-US"/>
        </a:p>
      </dgm:t>
    </dgm:pt>
    <dgm:pt modelId="{90DE5128-AC45-433A-A8E5-CC6929461FD4}" type="sibTrans" cxnId="{FBC26A13-CC03-4EF0-84AC-777A64E5D348}">
      <dgm:prSet/>
      <dgm:spPr/>
    </dgm:pt>
    <dgm:pt modelId="{BE4E3C02-877B-42C4-BE94-A028CEBA931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Indicates folk/ballad style</a:t>
          </a:r>
          <a:endParaRPr lang="en-US" dirty="0"/>
        </a:p>
      </dgm:t>
    </dgm:pt>
    <dgm:pt modelId="{27666CDD-C31D-480F-8812-4538903843F4}" type="parTrans" cxnId="{CDA98CEC-AB51-4301-9DFA-FD11466B3EEB}">
      <dgm:prSet/>
      <dgm:spPr/>
      <dgm:t>
        <a:bodyPr/>
        <a:lstStyle/>
        <a:p>
          <a:endParaRPr lang="en-US"/>
        </a:p>
      </dgm:t>
    </dgm:pt>
    <dgm:pt modelId="{33207292-B73F-4D44-9E3C-5C9285CA4688}" type="sibTrans" cxnId="{CDA98CEC-AB51-4301-9DFA-FD11466B3EEB}">
      <dgm:prSet/>
      <dgm:spPr/>
    </dgm:pt>
    <dgm:pt modelId="{CEBC1B77-A4B9-4E2B-B2F8-92B3F4872366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Requires better lyrics and/or arranging</a:t>
          </a:r>
          <a:endParaRPr lang="en-US" dirty="0"/>
        </a:p>
      </dgm:t>
    </dgm:pt>
    <dgm:pt modelId="{775EC840-64E3-4722-9D85-00D8FC80DB28}" type="parTrans" cxnId="{E9DA910D-133D-41F8-A675-205395D1CF02}">
      <dgm:prSet/>
      <dgm:spPr/>
      <dgm:t>
        <a:bodyPr/>
        <a:lstStyle/>
        <a:p>
          <a:endParaRPr lang="en-US"/>
        </a:p>
      </dgm:t>
    </dgm:pt>
    <dgm:pt modelId="{BD1C9C26-643A-4C0D-B9B8-A0D3CC2CB88B}" type="sibTrans" cxnId="{E9DA910D-133D-41F8-A675-205395D1CF02}">
      <dgm:prSet/>
      <dgm:spPr/>
    </dgm:pt>
    <dgm:pt modelId="{DD0043A0-FEA0-42CA-B7EF-7935E3D201E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Complex</a:t>
          </a:r>
          <a:endParaRPr lang="en-US" dirty="0"/>
        </a:p>
      </dgm:t>
    </dgm:pt>
    <dgm:pt modelId="{C8CA8CA8-1B1C-4E52-9477-91DCF762569A}" type="parTrans" cxnId="{D534583F-781E-4C54-B2BF-3019F2C2D684}">
      <dgm:prSet/>
      <dgm:spPr/>
      <dgm:t>
        <a:bodyPr/>
        <a:lstStyle/>
        <a:p>
          <a:endParaRPr lang="en-US"/>
        </a:p>
      </dgm:t>
    </dgm:pt>
    <dgm:pt modelId="{B1D3B8FF-9A22-42E7-A352-640640771EE5}" type="sibTrans" cxnId="{D534583F-781E-4C54-B2BF-3019F2C2D684}">
      <dgm:prSet/>
      <dgm:spPr/>
    </dgm:pt>
    <dgm:pt modelId="{A794DF78-ED1D-4313-98C3-9CEEA040D45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Can have refrain </a:t>
          </a:r>
          <a:endParaRPr lang="en-US" dirty="0"/>
        </a:p>
      </dgm:t>
    </dgm:pt>
    <dgm:pt modelId="{6A684243-0741-476E-94BB-AEAC816F1C3C}" type="parTrans" cxnId="{3B731DBD-BD45-4B03-90F0-F4EB006497A7}">
      <dgm:prSet/>
      <dgm:spPr/>
      <dgm:t>
        <a:bodyPr/>
        <a:lstStyle/>
        <a:p>
          <a:endParaRPr lang="en-US"/>
        </a:p>
      </dgm:t>
    </dgm:pt>
    <dgm:pt modelId="{DC51129B-DA4F-4039-9FCD-E1795300CA6E}" type="sibTrans" cxnId="{3B731DBD-BD45-4B03-90F0-F4EB006497A7}">
      <dgm:prSet/>
      <dgm:spPr/>
    </dgm:pt>
    <dgm:pt modelId="{A30C7014-C3FF-4076-842D-4618C7A5019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Better development</a:t>
          </a:r>
          <a:endParaRPr lang="en-US" dirty="0"/>
        </a:p>
      </dgm:t>
    </dgm:pt>
    <dgm:pt modelId="{B54170BD-9C57-4503-8133-209A72303C0C}" type="parTrans" cxnId="{1C24A3BA-0D6E-418E-99A9-84D0F68D2B53}">
      <dgm:prSet/>
      <dgm:spPr/>
      <dgm:t>
        <a:bodyPr/>
        <a:lstStyle/>
        <a:p>
          <a:endParaRPr lang="en-US"/>
        </a:p>
      </dgm:t>
    </dgm:pt>
    <dgm:pt modelId="{1438B67A-4A9A-43C1-9137-4E77D18E114C}" type="sibTrans" cxnId="{1C24A3BA-0D6E-418E-99A9-84D0F68D2B53}">
      <dgm:prSet/>
      <dgm:spPr/>
    </dgm:pt>
    <dgm:pt modelId="{8F391E64-20E8-4D59-A775-61A658C3502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Simpler hook/payoff</a:t>
          </a:r>
          <a:endParaRPr lang="en-US" dirty="0"/>
        </a:p>
      </dgm:t>
    </dgm:pt>
    <dgm:pt modelId="{8F6602E6-63BA-4982-9FAA-820CABD25B3B}" type="parTrans" cxnId="{23800DD8-3E2A-4A86-BC0D-3A6E5E81AD0C}">
      <dgm:prSet/>
      <dgm:spPr/>
      <dgm:t>
        <a:bodyPr/>
        <a:lstStyle/>
        <a:p>
          <a:endParaRPr lang="en-US"/>
        </a:p>
      </dgm:t>
    </dgm:pt>
    <dgm:pt modelId="{08A7B295-B2E1-4314-8973-62626EC848E6}" type="sibTrans" cxnId="{23800DD8-3E2A-4A86-BC0D-3A6E5E81AD0C}">
      <dgm:prSet/>
      <dgm:spPr/>
    </dgm:pt>
    <dgm:pt modelId="{5A60F72F-ACB9-46A6-9A8E-38E88276667D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Less arranging</a:t>
          </a:r>
          <a:endParaRPr lang="en-US" dirty="0"/>
        </a:p>
      </dgm:t>
    </dgm:pt>
    <dgm:pt modelId="{2765B2AF-2136-416C-8F86-6C8F04480C8F}" type="parTrans" cxnId="{7AB6980B-C164-48EC-BFF2-70E78F68F17B}">
      <dgm:prSet/>
      <dgm:spPr/>
      <dgm:t>
        <a:bodyPr/>
        <a:lstStyle/>
        <a:p>
          <a:endParaRPr lang="en-US"/>
        </a:p>
      </dgm:t>
    </dgm:pt>
    <dgm:pt modelId="{95D52A3D-F3B3-413C-81B6-393D354C88F9}" type="sibTrans" cxnId="{7AB6980B-C164-48EC-BFF2-70E78F68F17B}">
      <dgm:prSet/>
      <dgm:spPr/>
    </dgm:pt>
    <dgm:pt modelId="{64BE2519-645C-4F45-85DD-4F55C8A7E46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Simple</a:t>
          </a:r>
          <a:endParaRPr lang="en-US" dirty="0"/>
        </a:p>
      </dgm:t>
    </dgm:pt>
    <dgm:pt modelId="{3E8CA884-5962-489F-B9DD-1620F3EE7DA2}" type="parTrans" cxnId="{BFF69804-5EBE-4680-81E0-E484BAB985CE}">
      <dgm:prSet/>
      <dgm:spPr/>
      <dgm:t>
        <a:bodyPr/>
        <a:lstStyle/>
        <a:p>
          <a:endParaRPr lang="en-US"/>
        </a:p>
      </dgm:t>
    </dgm:pt>
    <dgm:pt modelId="{F5C4785A-C2CA-44A8-A1CA-CB64966ACFBD}" type="sibTrans" cxnId="{BFF69804-5EBE-4680-81E0-E484BAB985CE}">
      <dgm:prSet/>
      <dgm:spPr/>
    </dgm:pt>
    <dgm:pt modelId="{C61476FC-727E-4CC1-9215-B3DCD5EBD4E7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Narrative/descriptive</a:t>
          </a:r>
          <a:endParaRPr lang="en-US" dirty="0"/>
        </a:p>
      </dgm:t>
    </dgm:pt>
    <dgm:pt modelId="{5A094C6B-A944-498C-9617-52A8BCE2B6E1}" type="parTrans" cxnId="{B5E76267-4B2B-48E6-B0FE-DB31F7981C03}">
      <dgm:prSet/>
      <dgm:spPr/>
      <dgm:t>
        <a:bodyPr/>
        <a:lstStyle/>
        <a:p>
          <a:endParaRPr lang="en-US"/>
        </a:p>
      </dgm:t>
    </dgm:pt>
    <dgm:pt modelId="{330BA1F2-B697-4AD4-AA1B-8F74019252B0}" type="sibTrans" cxnId="{B5E76267-4B2B-48E6-B0FE-DB31F7981C03}">
      <dgm:prSet/>
      <dgm:spPr/>
    </dgm:pt>
    <dgm:pt modelId="{AF199E40-7D60-42C5-A0B6-9450EF07891E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B section is commentary</a:t>
          </a:r>
          <a:endParaRPr lang="en-US" dirty="0"/>
        </a:p>
      </dgm:t>
    </dgm:pt>
    <dgm:pt modelId="{36125DFB-801F-4C99-9F93-269F23C78CFF}" type="parTrans" cxnId="{1CDA138B-0CE7-4E1D-89C8-A75E33AF09C9}">
      <dgm:prSet/>
      <dgm:spPr/>
      <dgm:t>
        <a:bodyPr/>
        <a:lstStyle/>
        <a:p>
          <a:endParaRPr lang="en-US"/>
        </a:p>
      </dgm:t>
    </dgm:pt>
    <dgm:pt modelId="{87172AA1-EFC5-4A99-913F-53D3AD13C754}" type="sibTrans" cxnId="{1CDA138B-0CE7-4E1D-89C8-A75E33AF09C9}">
      <dgm:prSet/>
      <dgm:spPr/>
    </dgm:pt>
    <dgm:pt modelId="{AF38F01C-623B-4354-A8C8-AD88C5B8BAD4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Subject can be enigmatic</a:t>
          </a:r>
          <a:endParaRPr lang="en-US" dirty="0"/>
        </a:p>
      </dgm:t>
    </dgm:pt>
    <dgm:pt modelId="{78BC9C43-0A00-4847-8A46-126C1874753D}" type="parTrans" cxnId="{1836C277-DD95-42A4-8DAE-E46808DBDDF9}">
      <dgm:prSet/>
      <dgm:spPr/>
      <dgm:t>
        <a:bodyPr/>
        <a:lstStyle/>
        <a:p>
          <a:endParaRPr lang="en-US"/>
        </a:p>
      </dgm:t>
    </dgm:pt>
    <dgm:pt modelId="{CC867A77-5E0D-4A79-A5CF-18741453902A}" type="sibTrans" cxnId="{1836C277-DD95-42A4-8DAE-E46808DBDDF9}">
      <dgm:prSet/>
      <dgm:spPr/>
    </dgm:pt>
    <dgm:pt modelId="{F1D395C9-BA92-4971-A33B-B1BDD6A91A50}" type="pres">
      <dgm:prSet presAssocID="{B31D4F62-1235-4876-8E3C-ACF7080C15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5B7C7-416A-4FE6-B2D1-2338FEAFE320}" type="pres">
      <dgm:prSet presAssocID="{9A656D90-F81C-481C-8E83-0C2C41A522D3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79FAE4E-EA5C-4C0E-948C-7902E933E614}" type="pres">
      <dgm:prSet presAssocID="{9A656D90-F81C-481C-8E83-0C2C41A522D3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8A81-8534-4E6C-8022-C02A1E84781A}" type="pres">
      <dgm:prSet presAssocID="{9A656D90-F81C-481C-8E83-0C2C41A522D3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C186C4E-1AE5-4FD3-B3F7-FFA1D8CBA382}" type="pres">
      <dgm:prSet presAssocID="{54F09AEA-65A8-41F1-B113-EA7D35C09B5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3901E3F-9A69-4E28-90CB-9469557D1774}" type="pres">
      <dgm:prSet presAssocID="{54F09AEA-65A8-41F1-B113-EA7D35C09B5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1CA470D-B57C-4F8F-9071-9C5C3E4956A7}" type="pres">
      <dgm:prSet presAssocID="{68ED60F0-0596-4951-B0AE-71F02619D17A}" presName="root2" presStyleCnt="0"/>
      <dgm:spPr/>
    </dgm:pt>
    <dgm:pt modelId="{E7A06617-5806-4356-99BA-DDC5D3019CBD}" type="pres">
      <dgm:prSet presAssocID="{68ED60F0-0596-4951-B0AE-71F02619D17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DE5AF-8698-49E5-ABD1-2A695279DCB1}" type="pres">
      <dgm:prSet presAssocID="{68ED60F0-0596-4951-B0AE-71F02619D17A}" presName="level3hierChild" presStyleCnt="0"/>
      <dgm:spPr/>
    </dgm:pt>
    <dgm:pt modelId="{5B7B6C8D-0BBF-4D23-B1F9-80083C347720}" type="pres">
      <dgm:prSet presAssocID="{AC92E3F6-D80D-4E67-A841-6B7CCEC57208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5E4CD942-C971-48C0-9788-06E11116C877}" type="pres">
      <dgm:prSet presAssocID="{AC92E3F6-D80D-4E67-A841-6B7CCEC57208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8491963E-E671-46DE-9111-B6347DA69336}" type="pres">
      <dgm:prSet presAssocID="{9CAD3C02-1931-43BD-807F-EC7B325B17BC}" presName="root2" presStyleCnt="0"/>
      <dgm:spPr/>
    </dgm:pt>
    <dgm:pt modelId="{451AEABB-1FCA-4A43-B8B2-2C92166D8645}" type="pres">
      <dgm:prSet presAssocID="{9CAD3C02-1931-43BD-807F-EC7B325B17BC}" presName="LevelTwoTextNode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75B8FA-42D6-4BEA-849C-3C1DF501A924}" type="pres">
      <dgm:prSet presAssocID="{9CAD3C02-1931-43BD-807F-EC7B325B17BC}" presName="level3hierChild" presStyleCnt="0"/>
      <dgm:spPr/>
    </dgm:pt>
    <dgm:pt modelId="{575910E9-169B-4A06-8977-815E1DD76069}" type="pres">
      <dgm:prSet presAssocID="{27666CDD-C31D-480F-8812-4538903843F4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4B50C720-AFC8-44BB-A31A-6E2FF4E4D746}" type="pres">
      <dgm:prSet presAssocID="{27666CDD-C31D-480F-8812-4538903843F4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672E2652-9084-4CD2-8664-BEFDA3080283}" type="pres">
      <dgm:prSet presAssocID="{BE4E3C02-877B-42C4-BE94-A028CEBA9312}" presName="root2" presStyleCnt="0"/>
      <dgm:spPr/>
    </dgm:pt>
    <dgm:pt modelId="{95D01B46-A6AA-400C-BEFD-66AFA27377C4}" type="pres">
      <dgm:prSet presAssocID="{BE4E3C02-877B-42C4-BE94-A028CEBA9312}" presName="LevelTwoTextNode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9FD11E-2A6A-4534-8F2F-AA2DDEC9D61C}" type="pres">
      <dgm:prSet presAssocID="{BE4E3C02-877B-42C4-BE94-A028CEBA9312}" presName="level3hierChild" presStyleCnt="0"/>
      <dgm:spPr/>
    </dgm:pt>
    <dgm:pt modelId="{A6352EB0-C2DD-42AE-A288-99C869A7C116}" type="pres">
      <dgm:prSet presAssocID="{775EC840-64E3-4722-9D85-00D8FC80DB28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BDEDC8A7-183C-417E-9BCC-D28B13398DCE}" type="pres">
      <dgm:prSet presAssocID="{775EC840-64E3-4722-9D85-00D8FC80DB28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FB73EA74-FD06-4874-B916-6E66BE09F5AF}" type="pres">
      <dgm:prSet presAssocID="{CEBC1B77-A4B9-4E2B-B2F8-92B3F4872366}" presName="root2" presStyleCnt="0"/>
      <dgm:spPr/>
    </dgm:pt>
    <dgm:pt modelId="{2A47892B-8244-44BB-8917-E52107C88949}" type="pres">
      <dgm:prSet presAssocID="{CEBC1B77-A4B9-4E2B-B2F8-92B3F4872366}" presName="LevelTwoTextNode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4D7CE1-70C6-49DE-A15A-4C69AB032135}" type="pres">
      <dgm:prSet presAssocID="{CEBC1B77-A4B9-4E2B-B2F8-92B3F4872366}" presName="level3hierChild" presStyleCnt="0"/>
      <dgm:spPr/>
    </dgm:pt>
    <dgm:pt modelId="{90D4F78D-1317-4550-8ABE-E7F89BB6DD62}" type="pres">
      <dgm:prSet presAssocID="{6A684243-0741-476E-94BB-AEAC816F1C3C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8BEBA89F-44E8-4470-94EB-1622879D3892}" type="pres">
      <dgm:prSet presAssocID="{6A684243-0741-476E-94BB-AEAC816F1C3C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A470E58F-2DE4-4740-834B-03DD07FCC780}" type="pres">
      <dgm:prSet presAssocID="{A794DF78-ED1D-4313-98C3-9CEEA040D45A}" presName="root2" presStyleCnt="0"/>
      <dgm:spPr/>
    </dgm:pt>
    <dgm:pt modelId="{2C53D80C-392F-4659-B614-4674FA3B163A}" type="pres">
      <dgm:prSet presAssocID="{A794DF78-ED1D-4313-98C3-9CEEA040D45A}" presName="LevelTwoTextNode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E5EE0-DBB2-489C-9A42-8AA7D53DCC10}" type="pres">
      <dgm:prSet presAssocID="{A794DF78-ED1D-4313-98C3-9CEEA040D45A}" presName="level3hierChild" presStyleCnt="0"/>
      <dgm:spPr/>
    </dgm:pt>
    <dgm:pt modelId="{53AEFFD3-9A3C-4093-A416-18F453609C33}" type="pres">
      <dgm:prSet presAssocID="{3E8CA884-5962-489F-B9DD-1620F3EE7DA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379B42E-9A1D-46BD-9E2A-1DC287C657A3}" type="pres">
      <dgm:prSet presAssocID="{3E8CA884-5962-489F-B9DD-1620F3EE7DA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3155C43-3161-4694-A5DE-51EBC986EC43}" type="pres">
      <dgm:prSet presAssocID="{64BE2519-645C-4F45-85DD-4F55C8A7E462}" presName="root2" presStyleCnt="0"/>
      <dgm:spPr/>
    </dgm:pt>
    <dgm:pt modelId="{5CD4EB9A-E933-4486-BEE0-0E5B8591379E}" type="pres">
      <dgm:prSet presAssocID="{64BE2519-645C-4F45-85DD-4F55C8A7E46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99F7BF-75D4-42B4-B7F0-B48BFE732FB0}" type="pres">
      <dgm:prSet presAssocID="{64BE2519-645C-4F45-85DD-4F55C8A7E462}" presName="level3hierChild" presStyleCnt="0"/>
      <dgm:spPr/>
    </dgm:pt>
    <dgm:pt modelId="{BA313798-9642-40FD-B868-215A7E2DA0D3}" type="pres">
      <dgm:prSet presAssocID="{5A094C6B-A944-498C-9617-52A8BCE2B6E1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88A781F0-BB9A-4B22-902D-F8D72831BBB8}" type="pres">
      <dgm:prSet presAssocID="{5A094C6B-A944-498C-9617-52A8BCE2B6E1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6C0AEDA4-5106-405A-9ED9-53B558677659}" type="pres">
      <dgm:prSet presAssocID="{C61476FC-727E-4CC1-9215-B3DCD5EBD4E7}" presName="root2" presStyleCnt="0"/>
      <dgm:spPr/>
    </dgm:pt>
    <dgm:pt modelId="{6408BF68-4EC2-44DF-BBE7-D1454C268509}" type="pres">
      <dgm:prSet presAssocID="{C61476FC-727E-4CC1-9215-B3DCD5EBD4E7}" presName="LevelTwoTextNode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926F3-3AB0-4974-A1A6-8E26527A094B}" type="pres">
      <dgm:prSet presAssocID="{C61476FC-727E-4CC1-9215-B3DCD5EBD4E7}" presName="level3hierChild" presStyleCnt="0"/>
      <dgm:spPr/>
    </dgm:pt>
    <dgm:pt modelId="{F7796BA2-9D18-4665-A0AA-A8E7F02DFE16}" type="pres">
      <dgm:prSet presAssocID="{36125DFB-801F-4C99-9F93-269F23C78CFF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A271042E-65DF-4177-A90F-46A8255812BC}" type="pres">
      <dgm:prSet presAssocID="{36125DFB-801F-4C99-9F93-269F23C78CFF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A5861058-8356-478E-B6B8-BE9D71584DA2}" type="pres">
      <dgm:prSet presAssocID="{AF199E40-7D60-42C5-A0B6-9450EF07891E}" presName="root2" presStyleCnt="0"/>
      <dgm:spPr/>
    </dgm:pt>
    <dgm:pt modelId="{EAD9FA12-1344-4692-8A16-18A43E997BF8}" type="pres">
      <dgm:prSet presAssocID="{AF199E40-7D60-42C5-A0B6-9450EF07891E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10C18-1E35-4ECA-A447-3B540199C69E}" type="pres">
      <dgm:prSet presAssocID="{AF199E40-7D60-42C5-A0B6-9450EF07891E}" presName="level3hierChild" presStyleCnt="0"/>
      <dgm:spPr/>
    </dgm:pt>
    <dgm:pt modelId="{0AB975B1-4DC3-4486-A2E0-96A5FDF6C9D2}" type="pres">
      <dgm:prSet presAssocID="{C8CA8CA8-1B1C-4E52-9477-91DCF762569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0245F40-B5A9-40EE-BD62-FCADCAD7C38A}" type="pres">
      <dgm:prSet presAssocID="{C8CA8CA8-1B1C-4E52-9477-91DCF762569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5BFF868-77E9-4D86-B156-B9654B34B4A7}" type="pres">
      <dgm:prSet presAssocID="{DD0043A0-FEA0-42CA-B7EF-7935E3D201EE}" presName="root2" presStyleCnt="0"/>
      <dgm:spPr/>
    </dgm:pt>
    <dgm:pt modelId="{2CB759FB-72F5-43D7-BD11-67310E11017B}" type="pres">
      <dgm:prSet presAssocID="{DD0043A0-FEA0-42CA-B7EF-7935E3D201E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2A621-6CDC-43F7-BB2E-B5341BAD14F9}" type="pres">
      <dgm:prSet presAssocID="{DD0043A0-FEA0-42CA-B7EF-7935E3D201EE}" presName="level3hierChild" presStyleCnt="0"/>
      <dgm:spPr/>
    </dgm:pt>
    <dgm:pt modelId="{FF514A4D-E6F8-442B-AEFB-B5BC707DAFB4}" type="pres">
      <dgm:prSet presAssocID="{78BC9C43-0A00-4847-8A46-126C1874753D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07B355B1-73B2-4F5F-83EA-3AF087E4D7A0}" type="pres">
      <dgm:prSet presAssocID="{78BC9C43-0A00-4847-8A46-126C1874753D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42764CE2-0945-4E2D-9CB1-EC9472691723}" type="pres">
      <dgm:prSet presAssocID="{AF38F01C-623B-4354-A8C8-AD88C5B8BAD4}" presName="root2" presStyleCnt="0"/>
      <dgm:spPr/>
    </dgm:pt>
    <dgm:pt modelId="{7CDF35F8-778D-4255-A74B-A59564F2B701}" type="pres">
      <dgm:prSet presAssocID="{AF38F01C-623B-4354-A8C8-AD88C5B8BAD4}" presName="LevelTwoTextNode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E2269-A410-46F9-B03D-CFE80ECDCEBE}" type="pres">
      <dgm:prSet presAssocID="{AF38F01C-623B-4354-A8C8-AD88C5B8BAD4}" presName="level3hierChild" presStyleCnt="0"/>
      <dgm:spPr/>
    </dgm:pt>
    <dgm:pt modelId="{FF4D5090-E116-46CF-9473-A347895B1C01}" type="pres">
      <dgm:prSet presAssocID="{B54170BD-9C57-4503-8133-209A72303C0C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522417BC-A0AF-40A9-BB2B-09603320B112}" type="pres">
      <dgm:prSet presAssocID="{B54170BD-9C57-4503-8133-209A72303C0C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D2D0A5B8-6AC9-426C-8450-A0C6698DD750}" type="pres">
      <dgm:prSet presAssocID="{A30C7014-C3FF-4076-842D-4618C7A5019C}" presName="root2" presStyleCnt="0"/>
      <dgm:spPr/>
    </dgm:pt>
    <dgm:pt modelId="{C52AF3E6-A036-4A35-A65A-C5E5597781D4}" type="pres">
      <dgm:prSet presAssocID="{A30C7014-C3FF-4076-842D-4618C7A5019C}" presName="LevelTwoTextNode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61A35-87E7-4413-B212-47DD49E1D37F}" type="pres">
      <dgm:prSet presAssocID="{A30C7014-C3FF-4076-842D-4618C7A5019C}" presName="level3hierChild" presStyleCnt="0"/>
      <dgm:spPr/>
    </dgm:pt>
    <dgm:pt modelId="{819207D1-E659-4D20-B415-FF603B0AAC3C}" type="pres">
      <dgm:prSet presAssocID="{8F6602E6-63BA-4982-9FAA-820CABD25B3B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BF1520DE-A5E1-4EDD-93A7-4073D691C956}" type="pres">
      <dgm:prSet presAssocID="{8F6602E6-63BA-4982-9FAA-820CABD25B3B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33EEAA52-4CA6-4AAA-87FF-4BF8F12E3A47}" type="pres">
      <dgm:prSet presAssocID="{8F391E64-20E8-4D59-A775-61A658C35021}" presName="root2" presStyleCnt="0"/>
      <dgm:spPr/>
    </dgm:pt>
    <dgm:pt modelId="{82CB9CF8-67C5-4607-85F6-8F732A2CC7E5}" type="pres">
      <dgm:prSet presAssocID="{8F391E64-20E8-4D59-A775-61A658C35021}" presName="LevelTwoTextNode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4693C-492B-4BE5-A00D-29EA3643A5A1}" type="pres">
      <dgm:prSet presAssocID="{8F391E64-20E8-4D59-A775-61A658C35021}" presName="level3hierChild" presStyleCnt="0"/>
      <dgm:spPr/>
    </dgm:pt>
    <dgm:pt modelId="{C9BDD612-CD1E-4B1F-A3A0-05C865B1C3BF}" type="pres">
      <dgm:prSet presAssocID="{2765B2AF-2136-416C-8F86-6C8F04480C8F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4E8ECAF0-56C9-48B3-85B3-3D88051D5983}" type="pres">
      <dgm:prSet presAssocID="{2765B2AF-2136-416C-8F86-6C8F04480C8F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5EF11CC7-1507-4D74-9C53-1D29A976F3AC}" type="pres">
      <dgm:prSet presAssocID="{5A60F72F-ACB9-46A6-9A8E-38E88276667D}" presName="root2" presStyleCnt="0"/>
      <dgm:spPr/>
    </dgm:pt>
    <dgm:pt modelId="{C73AEF80-A181-4EF3-BCC0-4B8E634DE8D2}" type="pres">
      <dgm:prSet presAssocID="{5A60F72F-ACB9-46A6-9A8E-38E88276667D}" presName="LevelTwoTextNode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507F59-A4BF-4C09-AE15-99D6AA91290B}" type="pres">
      <dgm:prSet presAssocID="{5A60F72F-ACB9-46A6-9A8E-38E88276667D}" presName="level3hierChild" presStyleCnt="0"/>
      <dgm:spPr/>
    </dgm:pt>
    <dgm:pt modelId="{B718F0A6-801D-4A5A-AC1F-694795742889}" type="pres">
      <dgm:prSet presAssocID="{4FD2B6CC-6186-49D2-9937-B54C1784903A}" presName="root1" presStyleCnt="0"/>
      <dgm:spPr/>
    </dgm:pt>
    <dgm:pt modelId="{4933F398-81C0-492C-8518-48A115CCBB2F}" type="pres">
      <dgm:prSet presAssocID="{4FD2B6CC-6186-49D2-9937-B54C1784903A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E63B7-5AC8-44E8-9D8C-35ACA1AEE558}" type="pres">
      <dgm:prSet presAssocID="{4FD2B6CC-6186-49D2-9937-B54C1784903A}" presName="level2hierChild" presStyleCnt="0"/>
      <dgm:spPr/>
    </dgm:pt>
    <dgm:pt modelId="{F4904ABA-365D-45FB-B604-0DB67E03522A}" type="pres">
      <dgm:prSet presAssocID="{AC448BA3-79F6-4D1A-B032-ADF25014FBE1}" presName="root1" presStyleCnt="0"/>
      <dgm:spPr/>
    </dgm:pt>
    <dgm:pt modelId="{0C428ED6-367B-459F-B614-10D769ADDBB7}" type="pres">
      <dgm:prSet presAssocID="{AC448BA3-79F6-4D1A-B032-ADF25014FBE1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D0CBA-8EDC-4533-B855-F3D268473DDD}" type="pres">
      <dgm:prSet presAssocID="{AC448BA3-79F6-4D1A-B032-ADF25014FBE1}" presName="level2hierChild" presStyleCnt="0"/>
      <dgm:spPr/>
    </dgm:pt>
  </dgm:ptLst>
  <dgm:cxnLst>
    <dgm:cxn modelId="{512E2630-3623-489F-9B2A-A01C21BD8998}" type="presOf" srcId="{AC92E3F6-D80D-4E67-A841-6B7CCEC57208}" destId="{5E4CD942-C971-48C0-9788-06E11116C877}" srcOrd="1" destOrd="0" presId="urn:microsoft.com/office/officeart/2005/8/layout/hierarchy2"/>
    <dgm:cxn modelId="{C3BC0C94-59C8-44B2-9F92-B61050997F5C}" type="presOf" srcId="{3E8CA884-5962-489F-B9DD-1620F3EE7DA2}" destId="{53AEFFD3-9A3C-4093-A416-18F453609C33}" srcOrd="0" destOrd="0" presId="urn:microsoft.com/office/officeart/2005/8/layout/hierarchy2"/>
    <dgm:cxn modelId="{F07E257F-B235-485E-A797-F64F7FBE89B3}" type="presOf" srcId="{64BE2519-645C-4F45-85DD-4F55C8A7E462}" destId="{5CD4EB9A-E933-4486-BEE0-0E5B8591379E}" srcOrd="0" destOrd="0" presId="urn:microsoft.com/office/officeart/2005/8/layout/hierarchy2"/>
    <dgm:cxn modelId="{430AC313-EEBB-4608-A18C-001008F2BF69}" type="presOf" srcId="{B54170BD-9C57-4503-8133-209A72303C0C}" destId="{FF4D5090-E116-46CF-9473-A347895B1C01}" srcOrd="0" destOrd="0" presId="urn:microsoft.com/office/officeart/2005/8/layout/hierarchy2"/>
    <dgm:cxn modelId="{E1F7F83E-84FE-4986-86C3-974532CF0722}" type="presOf" srcId="{5A094C6B-A944-498C-9617-52A8BCE2B6E1}" destId="{BA313798-9642-40FD-B868-215A7E2DA0D3}" srcOrd="0" destOrd="0" presId="urn:microsoft.com/office/officeart/2005/8/layout/hierarchy2"/>
    <dgm:cxn modelId="{7AF32542-079B-4CF7-A42C-8FD5E6F62CC0}" type="presOf" srcId="{78BC9C43-0A00-4847-8A46-126C1874753D}" destId="{FF514A4D-E6F8-442B-AEFB-B5BC707DAFB4}" srcOrd="0" destOrd="0" presId="urn:microsoft.com/office/officeart/2005/8/layout/hierarchy2"/>
    <dgm:cxn modelId="{B4E7EBC3-21E5-4D78-BB3A-2BBBA6F49875}" type="presOf" srcId="{AC448BA3-79F6-4D1A-B032-ADF25014FBE1}" destId="{0C428ED6-367B-459F-B614-10D769ADDBB7}" srcOrd="0" destOrd="0" presId="urn:microsoft.com/office/officeart/2005/8/layout/hierarchy2"/>
    <dgm:cxn modelId="{D640159B-8103-4EF7-ADEC-4F502CFA43CB}" type="presOf" srcId="{DD0043A0-FEA0-42CA-B7EF-7935E3D201EE}" destId="{2CB759FB-72F5-43D7-BD11-67310E11017B}" srcOrd="0" destOrd="0" presId="urn:microsoft.com/office/officeart/2005/8/layout/hierarchy2"/>
    <dgm:cxn modelId="{4A60B9C0-CD35-4DCC-BCE6-54F0641E1F64}" type="presOf" srcId="{C8CA8CA8-1B1C-4E52-9477-91DCF762569A}" destId="{0AB975B1-4DC3-4486-A2E0-96A5FDF6C9D2}" srcOrd="0" destOrd="0" presId="urn:microsoft.com/office/officeart/2005/8/layout/hierarchy2"/>
    <dgm:cxn modelId="{D7EDEC83-D6B7-411A-AF96-0AACCD85A73E}" type="presOf" srcId="{5A094C6B-A944-498C-9617-52A8BCE2B6E1}" destId="{88A781F0-BB9A-4B22-902D-F8D72831BBB8}" srcOrd="1" destOrd="0" presId="urn:microsoft.com/office/officeart/2005/8/layout/hierarchy2"/>
    <dgm:cxn modelId="{6CF87BAE-E97E-47F6-9772-8305ADC2B40D}" type="presOf" srcId="{B54170BD-9C57-4503-8133-209A72303C0C}" destId="{522417BC-A0AF-40A9-BB2B-09603320B112}" srcOrd="1" destOrd="0" presId="urn:microsoft.com/office/officeart/2005/8/layout/hierarchy2"/>
    <dgm:cxn modelId="{08FF96D4-A091-4850-8045-038487C60DB3}" type="presOf" srcId="{8F6602E6-63BA-4982-9FAA-820CABD25B3B}" destId="{819207D1-E659-4D20-B415-FF603B0AAC3C}" srcOrd="0" destOrd="0" presId="urn:microsoft.com/office/officeart/2005/8/layout/hierarchy2"/>
    <dgm:cxn modelId="{7AB94220-D8C5-40AF-93E8-6B806F467961}" type="presOf" srcId="{AF199E40-7D60-42C5-A0B6-9450EF07891E}" destId="{EAD9FA12-1344-4692-8A16-18A43E997BF8}" srcOrd="0" destOrd="0" presId="urn:microsoft.com/office/officeart/2005/8/layout/hierarchy2"/>
    <dgm:cxn modelId="{CDA98CEC-AB51-4301-9DFA-FD11466B3EEB}" srcId="{68ED60F0-0596-4951-B0AE-71F02619D17A}" destId="{BE4E3C02-877B-42C4-BE94-A028CEBA9312}" srcOrd="1" destOrd="0" parTransId="{27666CDD-C31D-480F-8812-4538903843F4}" sibTransId="{33207292-B73F-4D44-9E3C-5C9285CA4688}"/>
    <dgm:cxn modelId="{962F809C-02EB-4C21-A2B4-A5A45AB53246}" type="presOf" srcId="{9A656D90-F81C-481C-8E83-0C2C41A522D3}" destId="{479FAE4E-EA5C-4C0E-948C-7902E933E614}" srcOrd="0" destOrd="0" presId="urn:microsoft.com/office/officeart/2005/8/layout/hierarchy2"/>
    <dgm:cxn modelId="{0EE0F70D-EB3C-4EB8-9426-556FBA816507}" type="presOf" srcId="{2765B2AF-2136-416C-8F86-6C8F04480C8F}" destId="{4E8ECAF0-56C9-48B3-85B3-3D88051D5983}" srcOrd="1" destOrd="0" presId="urn:microsoft.com/office/officeart/2005/8/layout/hierarchy2"/>
    <dgm:cxn modelId="{A30D4A99-6269-4A75-BB44-E7D2540450BC}" type="presOf" srcId="{27666CDD-C31D-480F-8812-4538903843F4}" destId="{575910E9-169B-4A06-8977-815E1DD76069}" srcOrd="0" destOrd="0" presId="urn:microsoft.com/office/officeart/2005/8/layout/hierarchy2"/>
    <dgm:cxn modelId="{2E005496-8BD7-4767-8124-9F1BEC4A3F5F}" type="presOf" srcId="{54F09AEA-65A8-41F1-B113-EA7D35C09B5C}" destId="{13901E3F-9A69-4E28-90CB-9469557D1774}" srcOrd="1" destOrd="0" presId="urn:microsoft.com/office/officeart/2005/8/layout/hierarchy2"/>
    <dgm:cxn modelId="{244CCB16-1CAB-4119-83BC-1CDD0CC08788}" type="presOf" srcId="{AC92E3F6-D80D-4E67-A841-6B7CCEC57208}" destId="{5B7B6C8D-0BBF-4D23-B1F9-80083C347720}" srcOrd="0" destOrd="0" presId="urn:microsoft.com/office/officeart/2005/8/layout/hierarchy2"/>
    <dgm:cxn modelId="{47EA4F5D-8382-4C66-A91C-A02B2B1FF0F1}" type="presOf" srcId="{6A684243-0741-476E-94BB-AEAC816F1C3C}" destId="{8BEBA89F-44E8-4470-94EB-1622879D3892}" srcOrd="1" destOrd="0" presId="urn:microsoft.com/office/officeart/2005/8/layout/hierarchy2"/>
    <dgm:cxn modelId="{C126582F-364C-485D-867A-F2B9C061DB1B}" srcId="{B31D4F62-1235-4876-8E3C-ACF7080C158D}" destId="{4FD2B6CC-6186-49D2-9937-B54C1784903A}" srcOrd="1" destOrd="0" parTransId="{4340F61E-6057-49E9-AECD-78F498A5ACC7}" sibTransId="{3445F852-8724-4E46-BC17-8C90D8F77103}"/>
    <dgm:cxn modelId="{A68AB9A8-E47C-430D-8A30-8F2359FDF557}" type="presOf" srcId="{AF38F01C-623B-4354-A8C8-AD88C5B8BAD4}" destId="{7CDF35F8-778D-4255-A74B-A59564F2B701}" srcOrd="0" destOrd="0" presId="urn:microsoft.com/office/officeart/2005/8/layout/hierarchy2"/>
    <dgm:cxn modelId="{FBC26A13-CC03-4EF0-84AC-777A64E5D348}" srcId="{68ED60F0-0596-4951-B0AE-71F02619D17A}" destId="{9CAD3C02-1931-43BD-807F-EC7B325B17BC}" srcOrd="0" destOrd="0" parTransId="{AC92E3F6-D80D-4E67-A841-6B7CCEC57208}" sibTransId="{90DE5128-AC45-433A-A8E5-CC6929461FD4}"/>
    <dgm:cxn modelId="{1F883606-2563-4107-B43B-6E7BD5BC6E6B}" type="presOf" srcId="{78BC9C43-0A00-4847-8A46-126C1874753D}" destId="{07B355B1-73B2-4F5F-83EA-3AF087E4D7A0}" srcOrd="1" destOrd="0" presId="urn:microsoft.com/office/officeart/2005/8/layout/hierarchy2"/>
    <dgm:cxn modelId="{D534583F-781E-4C54-B2BF-3019F2C2D684}" srcId="{9A656D90-F81C-481C-8E83-0C2C41A522D3}" destId="{DD0043A0-FEA0-42CA-B7EF-7935E3D201EE}" srcOrd="2" destOrd="0" parTransId="{C8CA8CA8-1B1C-4E52-9477-91DCF762569A}" sibTransId="{B1D3B8FF-9A22-42E7-A352-640640771EE5}"/>
    <dgm:cxn modelId="{E50DAAFC-00E5-48F2-AB6E-AD6996EE71B8}" type="presOf" srcId="{6A684243-0741-476E-94BB-AEAC816F1C3C}" destId="{90D4F78D-1317-4550-8ABE-E7F89BB6DD62}" srcOrd="0" destOrd="0" presId="urn:microsoft.com/office/officeart/2005/8/layout/hierarchy2"/>
    <dgm:cxn modelId="{A8A70067-B5B5-4082-86B2-B961374A8E79}" type="presOf" srcId="{775EC840-64E3-4722-9D85-00D8FC80DB28}" destId="{A6352EB0-C2DD-42AE-A288-99C869A7C116}" srcOrd="0" destOrd="0" presId="urn:microsoft.com/office/officeart/2005/8/layout/hierarchy2"/>
    <dgm:cxn modelId="{391E41FC-13C9-428F-871E-DFAF4A035208}" type="presOf" srcId="{36125DFB-801F-4C99-9F93-269F23C78CFF}" destId="{F7796BA2-9D18-4665-A0AA-A8E7F02DFE16}" srcOrd="0" destOrd="0" presId="urn:microsoft.com/office/officeart/2005/8/layout/hierarchy2"/>
    <dgm:cxn modelId="{9165BB52-D371-4DAF-B8F5-140AC2584C49}" type="presOf" srcId="{775EC840-64E3-4722-9D85-00D8FC80DB28}" destId="{BDEDC8A7-183C-417E-9BCC-D28B13398DCE}" srcOrd="1" destOrd="0" presId="urn:microsoft.com/office/officeart/2005/8/layout/hierarchy2"/>
    <dgm:cxn modelId="{D0CFFCCB-F7E1-470E-8534-0A31BD3CE14E}" srcId="{B31D4F62-1235-4876-8E3C-ACF7080C158D}" destId="{AC448BA3-79F6-4D1A-B032-ADF25014FBE1}" srcOrd="2" destOrd="0" parTransId="{29682668-D669-4447-A1AD-DC56D85DC8CE}" sibTransId="{F72C5693-3E8F-4CBE-B5BE-FFB46BE979C7}"/>
    <dgm:cxn modelId="{A38AE15E-487C-4AE0-AE92-52E1B5CE70FD}" srcId="{9A656D90-F81C-481C-8E83-0C2C41A522D3}" destId="{68ED60F0-0596-4951-B0AE-71F02619D17A}" srcOrd="0" destOrd="0" parTransId="{54F09AEA-65A8-41F1-B113-EA7D35C09B5C}" sibTransId="{F9AF9CE7-1D68-40B2-87B5-81692564FA72}"/>
    <dgm:cxn modelId="{6CA29AB1-9379-41BB-AD28-87BEB02AAD35}" srcId="{B31D4F62-1235-4876-8E3C-ACF7080C158D}" destId="{9A656D90-F81C-481C-8E83-0C2C41A522D3}" srcOrd="0" destOrd="0" parTransId="{19075FD5-F2CF-409A-8E5F-07BBF9279BFB}" sibTransId="{4707FC77-CF51-4013-9AE0-9EAE1ED79CF2}"/>
    <dgm:cxn modelId="{B5E76267-4B2B-48E6-B0FE-DB31F7981C03}" srcId="{64BE2519-645C-4F45-85DD-4F55C8A7E462}" destId="{C61476FC-727E-4CC1-9215-B3DCD5EBD4E7}" srcOrd="0" destOrd="0" parTransId="{5A094C6B-A944-498C-9617-52A8BCE2B6E1}" sibTransId="{330BA1F2-B697-4AD4-AA1B-8F74019252B0}"/>
    <dgm:cxn modelId="{BFF69804-5EBE-4680-81E0-E484BAB985CE}" srcId="{9A656D90-F81C-481C-8E83-0C2C41A522D3}" destId="{64BE2519-645C-4F45-85DD-4F55C8A7E462}" srcOrd="1" destOrd="0" parTransId="{3E8CA884-5962-489F-B9DD-1620F3EE7DA2}" sibTransId="{F5C4785A-C2CA-44A8-A1CA-CB64966ACFBD}"/>
    <dgm:cxn modelId="{4AF21EFA-BD39-4DFF-AB0D-DD7D6E830C01}" type="presOf" srcId="{9CAD3C02-1931-43BD-807F-EC7B325B17BC}" destId="{451AEABB-1FCA-4A43-B8B2-2C92166D8645}" srcOrd="0" destOrd="0" presId="urn:microsoft.com/office/officeart/2005/8/layout/hierarchy2"/>
    <dgm:cxn modelId="{1A6C3F2E-F414-477D-B1F3-5C73178CDE89}" type="presOf" srcId="{A794DF78-ED1D-4313-98C3-9CEEA040D45A}" destId="{2C53D80C-392F-4659-B614-4674FA3B163A}" srcOrd="0" destOrd="0" presId="urn:microsoft.com/office/officeart/2005/8/layout/hierarchy2"/>
    <dgm:cxn modelId="{1682FFA1-7606-4ED8-9B01-B4A0DBE9CF47}" type="presOf" srcId="{8F6602E6-63BA-4982-9FAA-820CABD25B3B}" destId="{BF1520DE-A5E1-4EDD-93A7-4073D691C956}" srcOrd="1" destOrd="0" presId="urn:microsoft.com/office/officeart/2005/8/layout/hierarchy2"/>
    <dgm:cxn modelId="{3BAD3FED-6A4A-4050-B7D6-7C158ADE9BF9}" type="presOf" srcId="{C61476FC-727E-4CC1-9215-B3DCD5EBD4E7}" destId="{6408BF68-4EC2-44DF-BBE7-D1454C268509}" srcOrd="0" destOrd="0" presId="urn:microsoft.com/office/officeart/2005/8/layout/hierarchy2"/>
    <dgm:cxn modelId="{3D27FB7F-BC25-4D7F-8BDD-84D09C9F7F05}" type="presOf" srcId="{B31D4F62-1235-4876-8E3C-ACF7080C158D}" destId="{F1D395C9-BA92-4971-A33B-B1BDD6A91A50}" srcOrd="0" destOrd="0" presId="urn:microsoft.com/office/officeart/2005/8/layout/hierarchy2"/>
    <dgm:cxn modelId="{C2D6AE14-1FDC-4A55-99C4-7C39BA5AAFC3}" type="presOf" srcId="{5A60F72F-ACB9-46A6-9A8E-38E88276667D}" destId="{C73AEF80-A181-4EF3-BCC0-4B8E634DE8D2}" srcOrd="0" destOrd="0" presId="urn:microsoft.com/office/officeart/2005/8/layout/hierarchy2"/>
    <dgm:cxn modelId="{A15F7D67-25AB-4DF9-877B-4CD183233258}" type="presOf" srcId="{68ED60F0-0596-4951-B0AE-71F02619D17A}" destId="{E7A06617-5806-4356-99BA-DDC5D3019CBD}" srcOrd="0" destOrd="0" presId="urn:microsoft.com/office/officeart/2005/8/layout/hierarchy2"/>
    <dgm:cxn modelId="{3C968034-D154-4D90-BF75-5BFF1E617183}" type="presOf" srcId="{4FD2B6CC-6186-49D2-9937-B54C1784903A}" destId="{4933F398-81C0-492C-8518-48A115CCBB2F}" srcOrd="0" destOrd="0" presId="urn:microsoft.com/office/officeart/2005/8/layout/hierarchy2"/>
    <dgm:cxn modelId="{1836C277-DD95-42A4-8DAE-E46808DBDDF9}" srcId="{DD0043A0-FEA0-42CA-B7EF-7935E3D201EE}" destId="{AF38F01C-623B-4354-A8C8-AD88C5B8BAD4}" srcOrd="0" destOrd="0" parTransId="{78BC9C43-0A00-4847-8A46-126C1874753D}" sibTransId="{CC867A77-5E0D-4A79-A5CF-18741453902A}"/>
    <dgm:cxn modelId="{1FD22482-FAAA-4C37-949A-E2F482135AAB}" type="presOf" srcId="{3E8CA884-5962-489F-B9DD-1620F3EE7DA2}" destId="{C379B42E-9A1D-46BD-9E2A-1DC287C657A3}" srcOrd="1" destOrd="0" presId="urn:microsoft.com/office/officeart/2005/8/layout/hierarchy2"/>
    <dgm:cxn modelId="{097624FE-3A77-44AC-82F3-D6C1A7379C51}" type="presOf" srcId="{2765B2AF-2136-416C-8F86-6C8F04480C8F}" destId="{C9BDD612-CD1E-4B1F-A3A0-05C865B1C3BF}" srcOrd="0" destOrd="0" presId="urn:microsoft.com/office/officeart/2005/8/layout/hierarchy2"/>
    <dgm:cxn modelId="{AEB31327-B3CB-4BF1-A683-066B2D2A1288}" type="presOf" srcId="{27666CDD-C31D-480F-8812-4538903843F4}" destId="{4B50C720-AFC8-44BB-A31A-6E2FF4E4D746}" srcOrd="1" destOrd="0" presId="urn:microsoft.com/office/officeart/2005/8/layout/hierarchy2"/>
    <dgm:cxn modelId="{447F3C81-66BE-41C9-BCAB-D314F347EAD6}" type="presOf" srcId="{CEBC1B77-A4B9-4E2B-B2F8-92B3F4872366}" destId="{2A47892B-8244-44BB-8917-E52107C88949}" srcOrd="0" destOrd="0" presId="urn:microsoft.com/office/officeart/2005/8/layout/hierarchy2"/>
    <dgm:cxn modelId="{E9DA910D-133D-41F8-A675-205395D1CF02}" srcId="{68ED60F0-0596-4951-B0AE-71F02619D17A}" destId="{CEBC1B77-A4B9-4E2B-B2F8-92B3F4872366}" srcOrd="2" destOrd="0" parTransId="{775EC840-64E3-4722-9D85-00D8FC80DB28}" sibTransId="{BD1C9C26-643A-4C0D-B9B8-A0D3CC2CB88B}"/>
    <dgm:cxn modelId="{23800DD8-3E2A-4A86-BC0D-3A6E5E81AD0C}" srcId="{DD0043A0-FEA0-42CA-B7EF-7935E3D201EE}" destId="{8F391E64-20E8-4D59-A775-61A658C35021}" srcOrd="2" destOrd="0" parTransId="{8F6602E6-63BA-4982-9FAA-820CABD25B3B}" sibTransId="{08A7B295-B2E1-4314-8973-62626EC848E6}"/>
    <dgm:cxn modelId="{7AB6980B-C164-48EC-BFF2-70E78F68F17B}" srcId="{DD0043A0-FEA0-42CA-B7EF-7935E3D201EE}" destId="{5A60F72F-ACB9-46A6-9A8E-38E88276667D}" srcOrd="3" destOrd="0" parTransId="{2765B2AF-2136-416C-8F86-6C8F04480C8F}" sibTransId="{95D52A3D-F3B3-413C-81B6-393D354C88F9}"/>
    <dgm:cxn modelId="{49975DFC-0863-470A-8C04-C6565BFD734E}" type="presOf" srcId="{8F391E64-20E8-4D59-A775-61A658C35021}" destId="{82CB9CF8-67C5-4607-85F6-8F732A2CC7E5}" srcOrd="0" destOrd="0" presId="urn:microsoft.com/office/officeart/2005/8/layout/hierarchy2"/>
    <dgm:cxn modelId="{261E99BA-A222-4A3F-B1DC-F0450621CCEA}" type="presOf" srcId="{C8CA8CA8-1B1C-4E52-9477-91DCF762569A}" destId="{F0245F40-B5A9-40EE-BD62-FCADCAD7C38A}" srcOrd="1" destOrd="0" presId="urn:microsoft.com/office/officeart/2005/8/layout/hierarchy2"/>
    <dgm:cxn modelId="{2FFF8DA7-986B-40D7-9B10-98545ABC2BA9}" type="presOf" srcId="{BE4E3C02-877B-42C4-BE94-A028CEBA9312}" destId="{95D01B46-A6AA-400C-BEFD-66AFA27377C4}" srcOrd="0" destOrd="0" presId="urn:microsoft.com/office/officeart/2005/8/layout/hierarchy2"/>
    <dgm:cxn modelId="{9ACFAE98-A5FE-455B-835D-9974711D3E7C}" type="presOf" srcId="{54F09AEA-65A8-41F1-B113-EA7D35C09B5C}" destId="{8C186C4E-1AE5-4FD3-B3F7-FFA1D8CBA382}" srcOrd="0" destOrd="0" presId="urn:microsoft.com/office/officeart/2005/8/layout/hierarchy2"/>
    <dgm:cxn modelId="{5175C737-2AF4-4043-B248-7F5E891B0E13}" type="presOf" srcId="{A30C7014-C3FF-4076-842D-4618C7A5019C}" destId="{C52AF3E6-A036-4A35-A65A-C5E5597781D4}" srcOrd="0" destOrd="0" presId="urn:microsoft.com/office/officeart/2005/8/layout/hierarchy2"/>
    <dgm:cxn modelId="{1CDA138B-0CE7-4E1D-89C8-A75E33AF09C9}" srcId="{64BE2519-645C-4F45-85DD-4F55C8A7E462}" destId="{AF199E40-7D60-42C5-A0B6-9450EF07891E}" srcOrd="1" destOrd="0" parTransId="{36125DFB-801F-4C99-9F93-269F23C78CFF}" sibTransId="{87172AA1-EFC5-4A99-913F-53D3AD13C754}"/>
    <dgm:cxn modelId="{B1B717D2-0D7F-46AA-A3F1-80A00031FC48}" type="presOf" srcId="{36125DFB-801F-4C99-9F93-269F23C78CFF}" destId="{A271042E-65DF-4177-A90F-46A8255812BC}" srcOrd="1" destOrd="0" presId="urn:microsoft.com/office/officeart/2005/8/layout/hierarchy2"/>
    <dgm:cxn modelId="{3B731DBD-BD45-4B03-90F0-F4EB006497A7}" srcId="{68ED60F0-0596-4951-B0AE-71F02619D17A}" destId="{A794DF78-ED1D-4313-98C3-9CEEA040D45A}" srcOrd="3" destOrd="0" parTransId="{6A684243-0741-476E-94BB-AEAC816F1C3C}" sibTransId="{DC51129B-DA4F-4039-9FCD-E1795300CA6E}"/>
    <dgm:cxn modelId="{1C24A3BA-0D6E-418E-99A9-84D0F68D2B53}" srcId="{DD0043A0-FEA0-42CA-B7EF-7935E3D201EE}" destId="{A30C7014-C3FF-4076-842D-4618C7A5019C}" srcOrd="1" destOrd="0" parTransId="{B54170BD-9C57-4503-8133-209A72303C0C}" sibTransId="{1438B67A-4A9A-43C1-9137-4E77D18E114C}"/>
    <dgm:cxn modelId="{F0D4D823-71EE-4AF1-A60D-20571A091702}" type="presParOf" srcId="{F1D395C9-BA92-4971-A33B-B1BDD6A91A50}" destId="{A7E5B7C7-416A-4FE6-B2D1-2338FEAFE320}" srcOrd="0" destOrd="0" presId="urn:microsoft.com/office/officeart/2005/8/layout/hierarchy2"/>
    <dgm:cxn modelId="{B03F1658-EC4E-4A8D-B325-8C8F107708B7}" type="presParOf" srcId="{A7E5B7C7-416A-4FE6-B2D1-2338FEAFE320}" destId="{479FAE4E-EA5C-4C0E-948C-7902E933E614}" srcOrd="0" destOrd="0" presId="urn:microsoft.com/office/officeart/2005/8/layout/hierarchy2"/>
    <dgm:cxn modelId="{15C0DBB7-67A1-449B-A3C8-ED137A731B5E}" type="presParOf" srcId="{A7E5B7C7-416A-4FE6-B2D1-2338FEAFE320}" destId="{23FD8A81-8534-4E6C-8022-C02A1E84781A}" srcOrd="1" destOrd="0" presId="urn:microsoft.com/office/officeart/2005/8/layout/hierarchy2"/>
    <dgm:cxn modelId="{750FF486-97DA-434B-903D-B0ACE611B7C9}" type="presParOf" srcId="{23FD8A81-8534-4E6C-8022-C02A1E84781A}" destId="{8C186C4E-1AE5-4FD3-B3F7-FFA1D8CBA382}" srcOrd="0" destOrd="0" presId="urn:microsoft.com/office/officeart/2005/8/layout/hierarchy2"/>
    <dgm:cxn modelId="{EE463A4E-1714-496F-9DF1-4E7DFA2DF054}" type="presParOf" srcId="{8C186C4E-1AE5-4FD3-B3F7-FFA1D8CBA382}" destId="{13901E3F-9A69-4E28-90CB-9469557D1774}" srcOrd="0" destOrd="0" presId="urn:microsoft.com/office/officeart/2005/8/layout/hierarchy2"/>
    <dgm:cxn modelId="{543747A9-E595-45D7-8D90-66ED84CD66BB}" type="presParOf" srcId="{23FD8A81-8534-4E6C-8022-C02A1E84781A}" destId="{E1CA470D-B57C-4F8F-9071-9C5C3E4956A7}" srcOrd="1" destOrd="0" presId="urn:microsoft.com/office/officeart/2005/8/layout/hierarchy2"/>
    <dgm:cxn modelId="{23D0C398-7957-4C7E-903C-057DB9DB3809}" type="presParOf" srcId="{E1CA470D-B57C-4F8F-9071-9C5C3E4956A7}" destId="{E7A06617-5806-4356-99BA-DDC5D3019CBD}" srcOrd="0" destOrd="0" presId="urn:microsoft.com/office/officeart/2005/8/layout/hierarchy2"/>
    <dgm:cxn modelId="{C0990ABA-9516-4741-861B-D02A0C170402}" type="presParOf" srcId="{E1CA470D-B57C-4F8F-9071-9C5C3E4956A7}" destId="{6FDDE5AF-8698-49E5-ABD1-2A695279DCB1}" srcOrd="1" destOrd="0" presId="urn:microsoft.com/office/officeart/2005/8/layout/hierarchy2"/>
    <dgm:cxn modelId="{EC5AB204-6C79-4E68-A19C-E5B80D3CCED7}" type="presParOf" srcId="{6FDDE5AF-8698-49E5-ABD1-2A695279DCB1}" destId="{5B7B6C8D-0BBF-4D23-B1F9-80083C347720}" srcOrd="0" destOrd="0" presId="urn:microsoft.com/office/officeart/2005/8/layout/hierarchy2"/>
    <dgm:cxn modelId="{862C6268-910F-4E36-86DB-60781FD35388}" type="presParOf" srcId="{5B7B6C8D-0BBF-4D23-B1F9-80083C347720}" destId="{5E4CD942-C971-48C0-9788-06E11116C877}" srcOrd="0" destOrd="0" presId="urn:microsoft.com/office/officeart/2005/8/layout/hierarchy2"/>
    <dgm:cxn modelId="{B6EEB232-4B04-42E0-81B9-23D2C8928F36}" type="presParOf" srcId="{6FDDE5AF-8698-49E5-ABD1-2A695279DCB1}" destId="{8491963E-E671-46DE-9111-B6347DA69336}" srcOrd="1" destOrd="0" presId="urn:microsoft.com/office/officeart/2005/8/layout/hierarchy2"/>
    <dgm:cxn modelId="{E33A8315-24F9-40BD-818B-E3A862962C0B}" type="presParOf" srcId="{8491963E-E671-46DE-9111-B6347DA69336}" destId="{451AEABB-1FCA-4A43-B8B2-2C92166D8645}" srcOrd="0" destOrd="0" presId="urn:microsoft.com/office/officeart/2005/8/layout/hierarchy2"/>
    <dgm:cxn modelId="{519A1D38-D57A-46D3-9B76-3969F012001C}" type="presParOf" srcId="{8491963E-E671-46DE-9111-B6347DA69336}" destId="{4B75B8FA-42D6-4BEA-849C-3C1DF501A924}" srcOrd="1" destOrd="0" presId="urn:microsoft.com/office/officeart/2005/8/layout/hierarchy2"/>
    <dgm:cxn modelId="{0659C455-D414-4080-AC55-50BEE992D75A}" type="presParOf" srcId="{6FDDE5AF-8698-49E5-ABD1-2A695279DCB1}" destId="{575910E9-169B-4A06-8977-815E1DD76069}" srcOrd="2" destOrd="0" presId="urn:microsoft.com/office/officeart/2005/8/layout/hierarchy2"/>
    <dgm:cxn modelId="{F7279E3C-713C-44F9-A8A0-0A7797CAA456}" type="presParOf" srcId="{575910E9-169B-4A06-8977-815E1DD76069}" destId="{4B50C720-AFC8-44BB-A31A-6E2FF4E4D746}" srcOrd="0" destOrd="0" presId="urn:microsoft.com/office/officeart/2005/8/layout/hierarchy2"/>
    <dgm:cxn modelId="{52D88F21-87F3-4B59-9CC4-FAAB7DA5EFA5}" type="presParOf" srcId="{6FDDE5AF-8698-49E5-ABD1-2A695279DCB1}" destId="{672E2652-9084-4CD2-8664-BEFDA3080283}" srcOrd="3" destOrd="0" presId="urn:microsoft.com/office/officeart/2005/8/layout/hierarchy2"/>
    <dgm:cxn modelId="{EC522CB1-489B-4443-BFC5-12010EB6A8B1}" type="presParOf" srcId="{672E2652-9084-4CD2-8664-BEFDA3080283}" destId="{95D01B46-A6AA-400C-BEFD-66AFA27377C4}" srcOrd="0" destOrd="0" presId="urn:microsoft.com/office/officeart/2005/8/layout/hierarchy2"/>
    <dgm:cxn modelId="{67A46F8E-ACFC-402B-9C9A-0507D5E60DEF}" type="presParOf" srcId="{672E2652-9084-4CD2-8664-BEFDA3080283}" destId="{689FD11E-2A6A-4534-8F2F-AA2DDEC9D61C}" srcOrd="1" destOrd="0" presId="urn:microsoft.com/office/officeart/2005/8/layout/hierarchy2"/>
    <dgm:cxn modelId="{CE546410-A394-439D-B985-116E76BD32C9}" type="presParOf" srcId="{6FDDE5AF-8698-49E5-ABD1-2A695279DCB1}" destId="{A6352EB0-C2DD-42AE-A288-99C869A7C116}" srcOrd="4" destOrd="0" presId="urn:microsoft.com/office/officeart/2005/8/layout/hierarchy2"/>
    <dgm:cxn modelId="{092EC371-14F0-4465-92FF-B652CFBEA365}" type="presParOf" srcId="{A6352EB0-C2DD-42AE-A288-99C869A7C116}" destId="{BDEDC8A7-183C-417E-9BCC-D28B13398DCE}" srcOrd="0" destOrd="0" presId="urn:microsoft.com/office/officeart/2005/8/layout/hierarchy2"/>
    <dgm:cxn modelId="{E60C2628-D57F-4565-A518-213F5C5BFC9E}" type="presParOf" srcId="{6FDDE5AF-8698-49E5-ABD1-2A695279DCB1}" destId="{FB73EA74-FD06-4874-B916-6E66BE09F5AF}" srcOrd="5" destOrd="0" presId="urn:microsoft.com/office/officeart/2005/8/layout/hierarchy2"/>
    <dgm:cxn modelId="{0260F11F-CC61-49E9-9699-09CBB6F4864A}" type="presParOf" srcId="{FB73EA74-FD06-4874-B916-6E66BE09F5AF}" destId="{2A47892B-8244-44BB-8917-E52107C88949}" srcOrd="0" destOrd="0" presId="urn:microsoft.com/office/officeart/2005/8/layout/hierarchy2"/>
    <dgm:cxn modelId="{EFF4EE49-3E41-48E1-8AF9-C9C0E94BC86B}" type="presParOf" srcId="{FB73EA74-FD06-4874-B916-6E66BE09F5AF}" destId="{3D4D7CE1-70C6-49DE-A15A-4C69AB032135}" srcOrd="1" destOrd="0" presId="urn:microsoft.com/office/officeart/2005/8/layout/hierarchy2"/>
    <dgm:cxn modelId="{20807753-5B97-496A-A42D-D8F62955306E}" type="presParOf" srcId="{6FDDE5AF-8698-49E5-ABD1-2A695279DCB1}" destId="{90D4F78D-1317-4550-8ABE-E7F89BB6DD62}" srcOrd="6" destOrd="0" presId="urn:microsoft.com/office/officeart/2005/8/layout/hierarchy2"/>
    <dgm:cxn modelId="{5A72B19B-A52E-4C4D-8E26-CAA9EEBF9890}" type="presParOf" srcId="{90D4F78D-1317-4550-8ABE-E7F89BB6DD62}" destId="{8BEBA89F-44E8-4470-94EB-1622879D3892}" srcOrd="0" destOrd="0" presId="urn:microsoft.com/office/officeart/2005/8/layout/hierarchy2"/>
    <dgm:cxn modelId="{DB64FD31-B202-422A-BD95-11EBFACB8132}" type="presParOf" srcId="{6FDDE5AF-8698-49E5-ABD1-2A695279DCB1}" destId="{A470E58F-2DE4-4740-834B-03DD07FCC780}" srcOrd="7" destOrd="0" presId="urn:microsoft.com/office/officeart/2005/8/layout/hierarchy2"/>
    <dgm:cxn modelId="{A3AAF8AA-25A8-470D-B617-A491943267EA}" type="presParOf" srcId="{A470E58F-2DE4-4740-834B-03DD07FCC780}" destId="{2C53D80C-392F-4659-B614-4674FA3B163A}" srcOrd="0" destOrd="0" presId="urn:microsoft.com/office/officeart/2005/8/layout/hierarchy2"/>
    <dgm:cxn modelId="{3FDA9AED-20EC-4AFB-91C2-66EA244DBE96}" type="presParOf" srcId="{A470E58F-2DE4-4740-834B-03DD07FCC780}" destId="{87CE5EE0-DBB2-489C-9A42-8AA7D53DCC10}" srcOrd="1" destOrd="0" presId="urn:microsoft.com/office/officeart/2005/8/layout/hierarchy2"/>
    <dgm:cxn modelId="{B156D037-98F4-4639-8274-87E5D2BF6760}" type="presParOf" srcId="{23FD8A81-8534-4E6C-8022-C02A1E84781A}" destId="{53AEFFD3-9A3C-4093-A416-18F453609C33}" srcOrd="2" destOrd="0" presId="urn:microsoft.com/office/officeart/2005/8/layout/hierarchy2"/>
    <dgm:cxn modelId="{7F1C6EDA-2C92-483D-81A6-082B5C10CCE9}" type="presParOf" srcId="{53AEFFD3-9A3C-4093-A416-18F453609C33}" destId="{C379B42E-9A1D-46BD-9E2A-1DC287C657A3}" srcOrd="0" destOrd="0" presId="urn:microsoft.com/office/officeart/2005/8/layout/hierarchy2"/>
    <dgm:cxn modelId="{09EE3758-64C3-4B54-AF21-437DFD726A70}" type="presParOf" srcId="{23FD8A81-8534-4E6C-8022-C02A1E84781A}" destId="{43155C43-3161-4694-A5DE-51EBC986EC43}" srcOrd="3" destOrd="0" presId="urn:microsoft.com/office/officeart/2005/8/layout/hierarchy2"/>
    <dgm:cxn modelId="{FA3322AC-1945-487A-BDB5-700604E376C1}" type="presParOf" srcId="{43155C43-3161-4694-A5DE-51EBC986EC43}" destId="{5CD4EB9A-E933-4486-BEE0-0E5B8591379E}" srcOrd="0" destOrd="0" presId="urn:microsoft.com/office/officeart/2005/8/layout/hierarchy2"/>
    <dgm:cxn modelId="{57E488FF-4826-44C8-9B90-C3E4E5F6F41F}" type="presParOf" srcId="{43155C43-3161-4694-A5DE-51EBC986EC43}" destId="{6699F7BF-75D4-42B4-B7F0-B48BFE732FB0}" srcOrd="1" destOrd="0" presId="urn:microsoft.com/office/officeart/2005/8/layout/hierarchy2"/>
    <dgm:cxn modelId="{20DC44B2-FB4A-484E-B68D-7011031F8478}" type="presParOf" srcId="{6699F7BF-75D4-42B4-B7F0-B48BFE732FB0}" destId="{BA313798-9642-40FD-B868-215A7E2DA0D3}" srcOrd="0" destOrd="0" presId="urn:microsoft.com/office/officeart/2005/8/layout/hierarchy2"/>
    <dgm:cxn modelId="{77E34429-69C7-40A6-80C0-7F4F7AC5E7D0}" type="presParOf" srcId="{BA313798-9642-40FD-B868-215A7E2DA0D3}" destId="{88A781F0-BB9A-4B22-902D-F8D72831BBB8}" srcOrd="0" destOrd="0" presId="urn:microsoft.com/office/officeart/2005/8/layout/hierarchy2"/>
    <dgm:cxn modelId="{33DB5DA0-6CE1-4E1F-9551-D34926D806F9}" type="presParOf" srcId="{6699F7BF-75D4-42B4-B7F0-B48BFE732FB0}" destId="{6C0AEDA4-5106-405A-9ED9-53B558677659}" srcOrd="1" destOrd="0" presId="urn:microsoft.com/office/officeart/2005/8/layout/hierarchy2"/>
    <dgm:cxn modelId="{D356B57A-DD1D-4E3A-A4B4-66DF62E0B67D}" type="presParOf" srcId="{6C0AEDA4-5106-405A-9ED9-53B558677659}" destId="{6408BF68-4EC2-44DF-BBE7-D1454C268509}" srcOrd="0" destOrd="0" presId="urn:microsoft.com/office/officeart/2005/8/layout/hierarchy2"/>
    <dgm:cxn modelId="{A52537EA-3C07-4D1D-B7DB-3E776CCB688F}" type="presParOf" srcId="{6C0AEDA4-5106-405A-9ED9-53B558677659}" destId="{03F926F3-3AB0-4974-A1A6-8E26527A094B}" srcOrd="1" destOrd="0" presId="urn:microsoft.com/office/officeart/2005/8/layout/hierarchy2"/>
    <dgm:cxn modelId="{1567B680-7818-4923-8E69-6E73BB5B25A6}" type="presParOf" srcId="{6699F7BF-75D4-42B4-B7F0-B48BFE732FB0}" destId="{F7796BA2-9D18-4665-A0AA-A8E7F02DFE16}" srcOrd="2" destOrd="0" presId="urn:microsoft.com/office/officeart/2005/8/layout/hierarchy2"/>
    <dgm:cxn modelId="{962B426E-D207-421F-9389-8F9AC096EB5D}" type="presParOf" srcId="{F7796BA2-9D18-4665-A0AA-A8E7F02DFE16}" destId="{A271042E-65DF-4177-A90F-46A8255812BC}" srcOrd="0" destOrd="0" presId="urn:microsoft.com/office/officeart/2005/8/layout/hierarchy2"/>
    <dgm:cxn modelId="{212BD7C0-86DD-45C5-900C-74E9DD70F94A}" type="presParOf" srcId="{6699F7BF-75D4-42B4-B7F0-B48BFE732FB0}" destId="{A5861058-8356-478E-B6B8-BE9D71584DA2}" srcOrd="3" destOrd="0" presId="urn:microsoft.com/office/officeart/2005/8/layout/hierarchy2"/>
    <dgm:cxn modelId="{16A53D69-6B63-4DAA-BD4A-111FF9003D29}" type="presParOf" srcId="{A5861058-8356-478E-B6B8-BE9D71584DA2}" destId="{EAD9FA12-1344-4692-8A16-18A43E997BF8}" srcOrd="0" destOrd="0" presId="urn:microsoft.com/office/officeart/2005/8/layout/hierarchy2"/>
    <dgm:cxn modelId="{89385DF5-2B10-40FB-BF1F-1636286A88C0}" type="presParOf" srcId="{A5861058-8356-478E-B6B8-BE9D71584DA2}" destId="{F3910C18-1E35-4ECA-A447-3B540199C69E}" srcOrd="1" destOrd="0" presId="urn:microsoft.com/office/officeart/2005/8/layout/hierarchy2"/>
    <dgm:cxn modelId="{EC4863F4-FF44-438F-9814-C9C771FA862E}" type="presParOf" srcId="{23FD8A81-8534-4E6C-8022-C02A1E84781A}" destId="{0AB975B1-4DC3-4486-A2E0-96A5FDF6C9D2}" srcOrd="4" destOrd="0" presId="urn:microsoft.com/office/officeart/2005/8/layout/hierarchy2"/>
    <dgm:cxn modelId="{1065904D-1FC5-4E68-9679-202347B9BE7E}" type="presParOf" srcId="{0AB975B1-4DC3-4486-A2E0-96A5FDF6C9D2}" destId="{F0245F40-B5A9-40EE-BD62-FCADCAD7C38A}" srcOrd="0" destOrd="0" presId="urn:microsoft.com/office/officeart/2005/8/layout/hierarchy2"/>
    <dgm:cxn modelId="{6C3AB120-E239-46A3-A6E4-6AB4311F826D}" type="presParOf" srcId="{23FD8A81-8534-4E6C-8022-C02A1E84781A}" destId="{55BFF868-77E9-4D86-B156-B9654B34B4A7}" srcOrd="5" destOrd="0" presId="urn:microsoft.com/office/officeart/2005/8/layout/hierarchy2"/>
    <dgm:cxn modelId="{39A5A7D7-9F46-4C75-9E3B-68EA6091A30A}" type="presParOf" srcId="{55BFF868-77E9-4D86-B156-B9654B34B4A7}" destId="{2CB759FB-72F5-43D7-BD11-67310E11017B}" srcOrd="0" destOrd="0" presId="urn:microsoft.com/office/officeart/2005/8/layout/hierarchy2"/>
    <dgm:cxn modelId="{413F901C-D25D-4C9C-98AB-0EC36042F3C8}" type="presParOf" srcId="{55BFF868-77E9-4D86-B156-B9654B34B4A7}" destId="{E802A621-6CDC-43F7-BB2E-B5341BAD14F9}" srcOrd="1" destOrd="0" presId="urn:microsoft.com/office/officeart/2005/8/layout/hierarchy2"/>
    <dgm:cxn modelId="{F892DCA1-D718-403E-B0AC-67BE8762E034}" type="presParOf" srcId="{E802A621-6CDC-43F7-BB2E-B5341BAD14F9}" destId="{FF514A4D-E6F8-442B-AEFB-B5BC707DAFB4}" srcOrd="0" destOrd="0" presId="urn:microsoft.com/office/officeart/2005/8/layout/hierarchy2"/>
    <dgm:cxn modelId="{3B214727-8FAF-45A6-B106-2B7F618AA641}" type="presParOf" srcId="{FF514A4D-E6F8-442B-AEFB-B5BC707DAFB4}" destId="{07B355B1-73B2-4F5F-83EA-3AF087E4D7A0}" srcOrd="0" destOrd="0" presId="urn:microsoft.com/office/officeart/2005/8/layout/hierarchy2"/>
    <dgm:cxn modelId="{3E8D12C4-B6F0-4A98-9C8A-1AE4143C5C95}" type="presParOf" srcId="{E802A621-6CDC-43F7-BB2E-B5341BAD14F9}" destId="{42764CE2-0945-4E2D-9CB1-EC9472691723}" srcOrd="1" destOrd="0" presId="urn:microsoft.com/office/officeart/2005/8/layout/hierarchy2"/>
    <dgm:cxn modelId="{45664874-69D6-4D69-8600-85723067E3F0}" type="presParOf" srcId="{42764CE2-0945-4E2D-9CB1-EC9472691723}" destId="{7CDF35F8-778D-4255-A74B-A59564F2B701}" srcOrd="0" destOrd="0" presId="urn:microsoft.com/office/officeart/2005/8/layout/hierarchy2"/>
    <dgm:cxn modelId="{788A846C-394C-4E02-A46D-F70A3DA5DF38}" type="presParOf" srcId="{42764CE2-0945-4E2D-9CB1-EC9472691723}" destId="{4EAE2269-A410-46F9-B03D-CFE80ECDCEBE}" srcOrd="1" destOrd="0" presId="urn:microsoft.com/office/officeart/2005/8/layout/hierarchy2"/>
    <dgm:cxn modelId="{A7659CB1-6E01-4198-AEDE-863D2AE2E7DF}" type="presParOf" srcId="{E802A621-6CDC-43F7-BB2E-B5341BAD14F9}" destId="{FF4D5090-E116-46CF-9473-A347895B1C01}" srcOrd="2" destOrd="0" presId="urn:microsoft.com/office/officeart/2005/8/layout/hierarchy2"/>
    <dgm:cxn modelId="{DBA387FA-0899-464B-89A0-28B70519AB7C}" type="presParOf" srcId="{FF4D5090-E116-46CF-9473-A347895B1C01}" destId="{522417BC-A0AF-40A9-BB2B-09603320B112}" srcOrd="0" destOrd="0" presId="urn:microsoft.com/office/officeart/2005/8/layout/hierarchy2"/>
    <dgm:cxn modelId="{78B8056D-42B8-4F1A-81AD-3ADAC368012E}" type="presParOf" srcId="{E802A621-6CDC-43F7-BB2E-B5341BAD14F9}" destId="{D2D0A5B8-6AC9-426C-8450-A0C6698DD750}" srcOrd="3" destOrd="0" presId="urn:microsoft.com/office/officeart/2005/8/layout/hierarchy2"/>
    <dgm:cxn modelId="{F4DA3692-D54C-4F5B-B5D2-852664D2144C}" type="presParOf" srcId="{D2D0A5B8-6AC9-426C-8450-A0C6698DD750}" destId="{C52AF3E6-A036-4A35-A65A-C5E5597781D4}" srcOrd="0" destOrd="0" presId="urn:microsoft.com/office/officeart/2005/8/layout/hierarchy2"/>
    <dgm:cxn modelId="{6B2C6C81-E370-4A1D-BD74-B83D5DD44993}" type="presParOf" srcId="{D2D0A5B8-6AC9-426C-8450-A0C6698DD750}" destId="{02161A35-87E7-4413-B212-47DD49E1D37F}" srcOrd="1" destOrd="0" presId="urn:microsoft.com/office/officeart/2005/8/layout/hierarchy2"/>
    <dgm:cxn modelId="{A9B1DD5D-ADEB-4FDF-8BE6-B557409625FA}" type="presParOf" srcId="{E802A621-6CDC-43F7-BB2E-B5341BAD14F9}" destId="{819207D1-E659-4D20-B415-FF603B0AAC3C}" srcOrd="4" destOrd="0" presId="urn:microsoft.com/office/officeart/2005/8/layout/hierarchy2"/>
    <dgm:cxn modelId="{26D958B6-90A1-4E33-8B04-E769783580A4}" type="presParOf" srcId="{819207D1-E659-4D20-B415-FF603B0AAC3C}" destId="{BF1520DE-A5E1-4EDD-93A7-4073D691C956}" srcOrd="0" destOrd="0" presId="urn:microsoft.com/office/officeart/2005/8/layout/hierarchy2"/>
    <dgm:cxn modelId="{8DDC7751-0128-47D6-9292-E4427286481B}" type="presParOf" srcId="{E802A621-6CDC-43F7-BB2E-B5341BAD14F9}" destId="{33EEAA52-4CA6-4AAA-87FF-4BF8F12E3A47}" srcOrd="5" destOrd="0" presId="urn:microsoft.com/office/officeart/2005/8/layout/hierarchy2"/>
    <dgm:cxn modelId="{A13D2286-F602-4C4B-8D11-763E83361A88}" type="presParOf" srcId="{33EEAA52-4CA6-4AAA-87FF-4BF8F12E3A47}" destId="{82CB9CF8-67C5-4607-85F6-8F732A2CC7E5}" srcOrd="0" destOrd="0" presId="urn:microsoft.com/office/officeart/2005/8/layout/hierarchy2"/>
    <dgm:cxn modelId="{A046EF4F-8463-418C-B451-33AF7B362F89}" type="presParOf" srcId="{33EEAA52-4CA6-4AAA-87FF-4BF8F12E3A47}" destId="{E7A4693C-492B-4BE5-A00D-29EA3643A5A1}" srcOrd="1" destOrd="0" presId="urn:microsoft.com/office/officeart/2005/8/layout/hierarchy2"/>
    <dgm:cxn modelId="{1A617CD9-3FCA-4BFD-82CC-F5A598E3C300}" type="presParOf" srcId="{E802A621-6CDC-43F7-BB2E-B5341BAD14F9}" destId="{C9BDD612-CD1E-4B1F-A3A0-05C865B1C3BF}" srcOrd="6" destOrd="0" presId="urn:microsoft.com/office/officeart/2005/8/layout/hierarchy2"/>
    <dgm:cxn modelId="{76827274-285F-43DA-A47F-C2FDC452014B}" type="presParOf" srcId="{C9BDD612-CD1E-4B1F-A3A0-05C865B1C3BF}" destId="{4E8ECAF0-56C9-48B3-85B3-3D88051D5983}" srcOrd="0" destOrd="0" presId="urn:microsoft.com/office/officeart/2005/8/layout/hierarchy2"/>
    <dgm:cxn modelId="{18E7612A-2E96-475A-BED9-20A6A03EDC94}" type="presParOf" srcId="{E802A621-6CDC-43F7-BB2E-B5341BAD14F9}" destId="{5EF11CC7-1507-4D74-9C53-1D29A976F3AC}" srcOrd="7" destOrd="0" presId="urn:microsoft.com/office/officeart/2005/8/layout/hierarchy2"/>
    <dgm:cxn modelId="{9B8C092D-63BC-46C4-91AA-0DDD5E3D2C93}" type="presParOf" srcId="{5EF11CC7-1507-4D74-9C53-1D29A976F3AC}" destId="{C73AEF80-A181-4EF3-BCC0-4B8E634DE8D2}" srcOrd="0" destOrd="0" presId="urn:microsoft.com/office/officeart/2005/8/layout/hierarchy2"/>
    <dgm:cxn modelId="{7063F5FF-E85A-431C-B972-A6BF66431B76}" type="presParOf" srcId="{5EF11CC7-1507-4D74-9C53-1D29A976F3AC}" destId="{56507F59-A4BF-4C09-AE15-99D6AA91290B}" srcOrd="1" destOrd="0" presId="urn:microsoft.com/office/officeart/2005/8/layout/hierarchy2"/>
    <dgm:cxn modelId="{44F53E47-D686-4E7A-A2F1-3DDACBDED508}" type="presParOf" srcId="{F1D395C9-BA92-4971-A33B-B1BDD6A91A50}" destId="{B718F0A6-801D-4A5A-AC1F-694795742889}" srcOrd="1" destOrd="0" presId="urn:microsoft.com/office/officeart/2005/8/layout/hierarchy2"/>
    <dgm:cxn modelId="{C74BF214-1A2E-4D0A-BFFF-5554A24B5B04}" type="presParOf" srcId="{B718F0A6-801D-4A5A-AC1F-694795742889}" destId="{4933F398-81C0-492C-8518-48A115CCBB2F}" srcOrd="0" destOrd="0" presId="urn:microsoft.com/office/officeart/2005/8/layout/hierarchy2"/>
    <dgm:cxn modelId="{987ECD08-3172-4514-846F-F7095B63079C}" type="presParOf" srcId="{B718F0A6-801D-4A5A-AC1F-694795742889}" destId="{841E63B7-5AC8-44E8-9D8C-35ACA1AEE558}" srcOrd="1" destOrd="0" presId="urn:microsoft.com/office/officeart/2005/8/layout/hierarchy2"/>
    <dgm:cxn modelId="{95D29F98-BD28-462B-A60B-F2C7EC92A727}" type="presParOf" srcId="{F1D395C9-BA92-4971-A33B-B1BDD6A91A50}" destId="{F4904ABA-365D-45FB-B604-0DB67E03522A}" srcOrd="2" destOrd="0" presId="urn:microsoft.com/office/officeart/2005/8/layout/hierarchy2"/>
    <dgm:cxn modelId="{54EC33F4-9EA5-45E6-8AFA-0FCBD9FB9438}" type="presParOf" srcId="{F4904ABA-365D-45FB-B604-0DB67E03522A}" destId="{0C428ED6-367B-459F-B614-10D769ADDBB7}" srcOrd="0" destOrd="0" presId="urn:microsoft.com/office/officeart/2005/8/layout/hierarchy2"/>
    <dgm:cxn modelId="{2794D0C1-7F9A-49F5-9CB9-F98B5788836C}" type="presParOf" srcId="{F4904ABA-365D-45FB-B604-0DB67E03522A}" destId="{BBAD0CBA-8EDC-4533-B855-F3D268473D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1D4F62-1235-4876-8E3C-ACF7080C158D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656D90-F81C-481C-8E83-0C2C41A522D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19075FD5-F2CF-409A-8E5F-07BBF9279BFB}" type="parTrans" cxnId="{6CA29AB1-9379-41BB-AD28-87BEB02AAD35}">
      <dgm:prSet/>
      <dgm:spPr/>
      <dgm:t>
        <a:bodyPr/>
        <a:lstStyle/>
        <a:p>
          <a:endParaRPr lang="en-US"/>
        </a:p>
      </dgm:t>
    </dgm:pt>
    <dgm:pt modelId="{4707FC77-CF51-4013-9AE0-9EAE1ED79CF2}" type="sibTrans" cxnId="{6CA29AB1-9379-41BB-AD28-87BEB02AAD35}">
      <dgm:prSet/>
      <dgm:spPr/>
      <dgm:t>
        <a:bodyPr/>
        <a:lstStyle/>
        <a:p>
          <a:endParaRPr lang="en-US"/>
        </a:p>
      </dgm:t>
    </dgm:pt>
    <dgm:pt modelId="{4FD2B6CC-6186-49D2-9937-B54C1784903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Syntax</a:t>
          </a:r>
          <a:endParaRPr lang="en-US" dirty="0"/>
        </a:p>
      </dgm:t>
    </dgm:pt>
    <dgm:pt modelId="{4340F61E-6057-49E9-AECD-78F498A5ACC7}" type="parTrans" cxnId="{C126582F-364C-485D-867A-F2B9C061DB1B}">
      <dgm:prSet/>
      <dgm:spPr/>
      <dgm:t>
        <a:bodyPr/>
        <a:lstStyle/>
        <a:p>
          <a:endParaRPr lang="en-US"/>
        </a:p>
      </dgm:t>
    </dgm:pt>
    <dgm:pt modelId="{3445F852-8724-4E46-BC17-8C90D8F77103}" type="sibTrans" cxnId="{C126582F-364C-485D-867A-F2B9C061DB1B}">
      <dgm:prSet/>
      <dgm:spPr/>
      <dgm:t>
        <a:bodyPr/>
        <a:lstStyle/>
        <a:p>
          <a:endParaRPr lang="en-US"/>
        </a:p>
      </dgm:t>
    </dgm:pt>
    <dgm:pt modelId="{AC448BA3-79F6-4D1A-B032-ADF25014FBE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Lyric rhythm</a:t>
          </a:r>
          <a:endParaRPr lang="en-US" dirty="0"/>
        </a:p>
      </dgm:t>
    </dgm:pt>
    <dgm:pt modelId="{29682668-D669-4447-A1AD-DC56D85DC8CE}" type="parTrans" cxnId="{D0CFFCCB-F7E1-470E-8534-0A31BD3CE14E}">
      <dgm:prSet/>
      <dgm:spPr/>
      <dgm:t>
        <a:bodyPr/>
        <a:lstStyle/>
        <a:p>
          <a:endParaRPr lang="en-US"/>
        </a:p>
      </dgm:t>
    </dgm:pt>
    <dgm:pt modelId="{F72C5693-3E8F-4CBE-B5BE-FFB46BE979C7}" type="sibTrans" cxnId="{D0CFFCCB-F7E1-470E-8534-0A31BD3CE14E}">
      <dgm:prSet/>
      <dgm:spPr/>
      <dgm:t>
        <a:bodyPr/>
        <a:lstStyle/>
        <a:p>
          <a:endParaRPr lang="en-US"/>
        </a:p>
      </dgm:t>
    </dgm:pt>
    <dgm:pt modelId="{4FBDC3B0-064B-4501-8834-BE592CE8F96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Rhyme scheme</a:t>
          </a:r>
          <a:endParaRPr lang="en-US" dirty="0"/>
        </a:p>
      </dgm:t>
    </dgm:pt>
    <dgm:pt modelId="{C85169E7-02C6-4D02-B8CB-EF98276BE6EA}" type="parTrans" cxnId="{8EF86B55-D498-4364-8680-ADD235B1B391}">
      <dgm:prSet/>
      <dgm:spPr/>
      <dgm:t>
        <a:bodyPr/>
        <a:lstStyle/>
        <a:p>
          <a:endParaRPr lang="en-US"/>
        </a:p>
      </dgm:t>
    </dgm:pt>
    <dgm:pt modelId="{963BC5C4-CFCF-418F-886F-6065AED54E18}" type="sibTrans" cxnId="{8EF86B55-D498-4364-8680-ADD235B1B391}">
      <dgm:prSet/>
      <dgm:spPr/>
    </dgm:pt>
    <dgm:pt modelId="{0BD79786-07B4-48FC-AF19-0B431403245D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Four-phrase</a:t>
          </a:r>
          <a:endParaRPr lang="en-US" dirty="0"/>
        </a:p>
      </dgm:t>
    </dgm:pt>
    <dgm:pt modelId="{29601692-FF22-4E2D-92FB-13F872B71419}" type="parTrans" cxnId="{FB2FC216-4A2E-4287-89D7-69790D495770}">
      <dgm:prSet/>
      <dgm:spPr/>
      <dgm:t>
        <a:bodyPr/>
        <a:lstStyle/>
        <a:p>
          <a:endParaRPr lang="en-US"/>
        </a:p>
      </dgm:t>
    </dgm:pt>
    <dgm:pt modelId="{A0E14385-6C8F-4C7D-B44E-8DE5EB7E727B}" type="sibTrans" cxnId="{FB2FC216-4A2E-4287-89D7-69790D495770}">
      <dgm:prSet/>
      <dgm:spPr/>
    </dgm:pt>
    <dgm:pt modelId="{495E72D0-E9CE-4EC4-AA4B-771DC82DC462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Extended phrase</a:t>
          </a:r>
          <a:endParaRPr lang="en-US" dirty="0"/>
        </a:p>
      </dgm:t>
    </dgm:pt>
    <dgm:pt modelId="{243697C9-99CD-4727-80FE-D97B850E3A20}" type="parTrans" cxnId="{C923ED42-C63D-4813-8FB9-9630E4D899BE}">
      <dgm:prSet/>
      <dgm:spPr/>
      <dgm:t>
        <a:bodyPr/>
        <a:lstStyle/>
        <a:p>
          <a:endParaRPr lang="en-US"/>
        </a:p>
      </dgm:t>
    </dgm:pt>
    <dgm:pt modelId="{D42E6E38-0A8E-4BFD-8382-EFC05C4FDE4C}" type="sibTrans" cxnId="{C923ED42-C63D-4813-8FB9-9630E4D899BE}">
      <dgm:prSet/>
      <dgm:spPr/>
    </dgm:pt>
    <dgm:pt modelId="{C699E492-2C6C-4BF1-9B2B-25D182FE9CA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Phrase form</a:t>
          </a:r>
          <a:endParaRPr lang="en-US" dirty="0"/>
        </a:p>
      </dgm:t>
    </dgm:pt>
    <dgm:pt modelId="{CB2CE375-8D01-4B10-BA17-A7FE262063C2}" type="parTrans" cxnId="{EA8F7782-0A53-49F6-86DE-1029B8AA802A}">
      <dgm:prSet/>
      <dgm:spPr/>
      <dgm:t>
        <a:bodyPr/>
        <a:lstStyle/>
        <a:p>
          <a:endParaRPr lang="en-US"/>
        </a:p>
      </dgm:t>
    </dgm:pt>
    <dgm:pt modelId="{927FB7A4-7DFE-423F-B884-DBA3506D0938}" type="sibTrans" cxnId="{EA8F7782-0A53-49F6-86DE-1029B8AA802A}">
      <dgm:prSet/>
      <dgm:spPr/>
    </dgm:pt>
    <dgm:pt modelId="{F207E344-BA40-4FCF-AF2C-43316A50A0DC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AAAA</a:t>
          </a:r>
          <a:endParaRPr lang="en-US" dirty="0"/>
        </a:p>
      </dgm:t>
    </dgm:pt>
    <dgm:pt modelId="{B5237E38-B41F-4F59-9873-E6D7D674A0A0}" type="parTrans" cxnId="{CDAE21BF-EDCB-4626-BBF1-D9D9FD7B0802}">
      <dgm:prSet/>
      <dgm:spPr/>
      <dgm:t>
        <a:bodyPr/>
        <a:lstStyle/>
        <a:p>
          <a:endParaRPr lang="en-US"/>
        </a:p>
      </dgm:t>
    </dgm:pt>
    <dgm:pt modelId="{9C8EBE34-9AE9-465E-BAFB-E6595F6C0B32}" type="sibTrans" cxnId="{CDAE21BF-EDCB-4626-BBF1-D9D9FD7B0802}">
      <dgm:prSet/>
      <dgm:spPr/>
    </dgm:pt>
    <dgm:pt modelId="{304E8F82-1665-4501-A232-C8C1C17172E4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AABA</a:t>
          </a:r>
          <a:endParaRPr lang="en-US" dirty="0"/>
        </a:p>
      </dgm:t>
    </dgm:pt>
    <dgm:pt modelId="{B017FDCC-4239-4B1B-A7DE-00414A25EE6C}" type="parTrans" cxnId="{BC91DC0A-B9D5-4A4F-803E-5B95E6A48A50}">
      <dgm:prSet/>
      <dgm:spPr/>
      <dgm:t>
        <a:bodyPr/>
        <a:lstStyle/>
        <a:p>
          <a:endParaRPr lang="en-US"/>
        </a:p>
      </dgm:t>
    </dgm:pt>
    <dgm:pt modelId="{36BA5354-F4EA-48AB-8E94-B812F4C45E10}" type="sibTrans" cxnId="{BC91DC0A-B9D5-4A4F-803E-5B95E6A48A50}">
      <dgm:prSet/>
      <dgm:spPr/>
    </dgm:pt>
    <dgm:pt modelId="{AEE06500-94EE-4E72-9DAD-11DE6AC565C5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ABAB</a:t>
          </a:r>
          <a:endParaRPr lang="en-US" dirty="0"/>
        </a:p>
      </dgm:t>
    </dgm:pt>
    <dgm:pt modelId="{FADAA308-86B5-4A6F-B3C2-25A1D17CF56F}" type="parTrans" cxnId="{8A6E0716-D8A3-4315-B9D4-E5D4AD034EC2}">
      <dgm:prSet/>
      <dgm:spPr/>
      <dgm:t>
        <a:bodyPr/>
        <a:lstStyle/>
        <a:p>
          <a:endParaRPr lang="en-US"/>
        </a:p>
      </dgm:t>
    </dgm:pt>
    <dgm:pt modelId="{D75507D8-F291-4FD8-B6CA-6986D4A21CA0}" type="sibTrans" cxnId="{8A6E0716-D8A3-4315-B9D4-E5D4AD034EC2}">
      <dgm:prSet/>
      <dgm:spPr/>
    </dgm:pt>
    <dgm:pt modelId="{E3A0CB99-918C-4268-A867-B5A324FB56A7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“Life” commentary</a:t>
          </a:r>
          <a:endParaRPr lang="en-US" dirty="0"/>
        </a:p>
      </dgm:t>
    </dgm:pt>
    <dgm:pt modelId="{4AA8349D-BDE3-42A6-AE9C-D3E0945EDE88}" type="parTrans" cxnId="{21C3A9E8-3E23-4517-817B-1EA1DAFED7CC}">
      <dgm:prSet/>
      <dgm:spPr/>
      <dgm:t>
        <a:bodyPr/>
        <a:lstStyle/>
        <a:p>
          <a:endParaRPr lang="en-US"/>
        </a:p>
      </dgm:t>
    </dgm:pt>
    <dgm:pt modelId="{AC4EDA40-1B59-456B-849C-72856FA102B2}" type="sibTrans" cxnId="{21C3A9E8-3E23-4517-817B-1EA1DAFED7CC}">
      <dgm:prSet/>
      <dgm:spPr/>
    </dgm:pt>
    <dgm:pt modelId="{8BC263BB-AD4D-4BC3-8002-4C67CBFF51FB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Social commentary</a:t>
          </a:r>
          <a:endParaRPr lang="en-US" dirty="0"/>
        </a:p>
      </dgm:t>
    </dgm:pt>
    <dgm:pt modelId="{F02871BA-DE81-4AAF-8FBF-791F46CD6273}" type="parTrans" cxnId="{02AC1942-EEF8-427F-847B-A75315F81CCD}">
      <dgm:prSet/>
      <dgm:spPr/>
      <dgm:t>
        <a:bodyPr/>
        <a:lstStyle/>
        <a:p>
          <a:endParaRPr lang="en-US"/>
        </a:p>
      </dgm:t>
    </dgm:pt>
    <dgm:pt modelId="{39BCC630-60D3-47E8-9942-D07C1E0D0F18}" type="sibTrans" cxnId="{02AC1942-EEF8-427F-847B-A75315F81CCD}">
      <dgm:prSet/>
      <dgm:spPr/>
    </dgm:pt>
    <dgm:pt modelId="{F1D395C9-BA92-4971-A33B-B1BDD6A91A50}" type="pres">
      <dgm:prSet presAssocID="{B31D4F62-1235-4876-8E3C-ACF7080C15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5B7C7-416A-4FE6-B2D1-2338FEAFE320}" type="pres">
      <dgm:prSet presAssocID="{9A656D90-F81C-481C-8E83-0C2C41A522D3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79FAE4E-EA5C-4C0E-948C-7902E933E614}" type="pres">
      <dgm:prSet presAssocID="{9A656D90-F81C-481C-8E83-0C2C41A522D3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8A81-8534-4E6C-8022-C02A1E84781A}" type="pres">
      <dgm:prSet presAssocID="{9A656D90-F81C-481C-8E83-0C2C41A522D3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718F0A6-801D-4A5A-AC1F-694795742889}" type="pres">
      <dgm:prSet presAssocID="{4FD2B6CC-6186-49D2-9937-B54C1784903A}" presName="root1" presStyleCnt="0"/>
      <dgm:spPr/>
    </dgm:pt>
    <dgm:pt modelId="{4933F398-81C0-492C-8518-48A115CCBB2F}" type="pres">
      <dgm:prSet presAssocID="{4FD2B6CC-6186-49D2-9937-B54C1784903A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E63B7-5AC8-44E8-9D8C-35ACA1AEE558}" type="pres">
      <dgm:prSet presAssocID="{4FD2B6CC-6186-49D2-9937-B54C1784903A}" presName="level2hierChild" presStyleCnt="0"/>
      <dgm:spPr/>
    </dgm:pt>
    <dgm:pt modelId="{048E3809-D88D-4C50-B594-519A7C742E7B}" type="pres">
      <dgm:prSet presAssocID="{C85169E7-02C6-4D02-B8CB-EF98276BE6E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397DDF4-6FE7-4F56-A9E4-9DA7FA996460}" type="pres">
      <dgm:prSet presAssocID="{C85169E7-02C6-4D02-B8CB-EF98276BE6E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6942813-01D2-4AF9-B381-57E41712BAEF}" type="pres">
      <dgm:prSet presAssocID="{4FBDC3B0-064B-4501-8834-BE592CE8F96C}" presName="root2" presStyleCnt="0"/>
      <dgm:spPr/>
    </dgm:pt>
    <dgm:pt modelId="{AE94D9AD-C900-48FF-B5DA-8F586190C426}" type="pres">
      <dgm:prSet presAssocID="{4FBDC3B0-064B-4501-8834-BE592CE8F96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4F030A-36E1-40DA-B869-36926195D33E}" type="pres">
      <dgm:prSet presAssocID="{4FBDC3B0-064B-4501-8834-BE592CE8F96C}" presName="level3hierChild" presStyleCnt="0"/>
      <dgm:spPr/>
    </dgm:pt>
    <dgm:pt modelId="{82015013-BFE2-4C87-8CF3-5C2E59553EA5}" type="pres">
      <dgm:prSet presAssocID="{29601692-FF22-4E2D-92FB-13F872B7141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3343EC04-1CDE-4139-911E-0358DED2E8CC}" type="pres">
      <dgm:prSet presAssocID="{29601692-FF22-4E2D-92FB-13F872B7141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F376F3A1-86B2-4F84-B50C-091951603CFC}" type="pres">
      <dgm:prSet presAssocID="{0BD79786-07B4-48FC-AF19-0B431403245D}" presName="root2" presStyleCnt="0"/>
      <dgm:spPr/>
    </dgm:pt>
    <dgm:pt modelId="{A4FA7CD0-69E4-4D9D-A68A-993ADDF659BB}" type="pres">
      <dgm:prSet presAssocID="{0BD79786-07B4-48FC-AF19-0B431403245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61153-FC26-4198-B74F-B4BD9E44AE79}" type="pres">
      <dgm:prSet presAssocID="{0BD79786-07B4-48FC-AF19-0B431403245D}" presName="level3hierChild" presStyleCnt="0"/>
      <dgm:spPr/>
    </dgm:pt>
    <dgm:pt modelId="{7CD8F699-CD77-4A4F-8BF8-DEA8A652034D}" type="pres">
      <dgm:prSet presAssocID="{4AA8349D-BDE3-42A6-AE9C-D3E0945EDE88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C54F0F8C-3CDF-4B68-8030-3B0198341E24}" type="pres">
      <dgm:prSet presAssocID="{4AA8349D-BDE3-42A6-AE9C-D3E0945EDE88}" presName="connTx" presStyleLbl="parChTrans1D4" presStyleIdx="0" presStyleCnt="2"/>
      <dgm:spPr/>
      <dgm:t>
        <a:bodyPr/>
        <a:lstStyle/>
        <a:p>
          <a:endParaRPr lang="en-US"/>
        </a:p>
      </dgm:t>
    </dgm:pt>
    <dgm:pt modelId="{22F21624-635B-4500-B9C6-10747C739CD0}" type="pres">
      <dgm:prSet presAssocID="{E3A0CB99-918C-4268-A867-B5A324FB56A7}" presName="root2" presStyleCnt="0"/>
      <dgm:spPr/>
    </dgm:pt>
    <dgm:pt modelId="{F93EDB8F-7D1F-4E01-B161-2F244B2A2D11}" type="pres">
      <dgm:prSet presAssocID="{E3A0CB99-918C-4268-A867-B5A324FB56A7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7ECFD-CCE5-4546-82AC-35AE9C1D1A23}" type="pres">
      <dgm:prSet presAssocID="{E3A0CB99-918C-4268-A867-B5A324FB56A7}" presName="level3hierChild" presStyleCnt="0"/>
      <dgm:spPr/>
    </dgm:pt>
    <dgm:pt modelId="{D2016F00-B342-4890-A96F-2E117406B71F}" type="pres">
      <dgm:prSet presAssocID="{243697C9-99CD-4727-80FE-D97B850E3A20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224424D2-689D-4B63-B3B9-FD90C98925A0}" type="pres">
      <dgm:prSet presAssocID="{243697C9-99CD-4727-80FE-D97B850E3A20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53DB762-3338-4CB3-820D-70077EA14657}" type="pres">
      <dgm:prSet presAssocID="{495E72D0-E9CE-4EC4-AA4B-771DC82DC462}" presName="root2" presStyleCnt="0"/>
      <dgm:spPr/>
    </dgm:pt>
    <dgm:pt modelId="{2A17BF94-9A8A-4D7E-9D1B-C14E9BC4F657}" type="pres">
      <dgm:prSet presAssocID="{495E72D0-E9CE-4EC4-AA4B-771DC82DC462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7EE0E-9CFC-4804-B75A-286D9E27EF9E}" type="pres">
      <dgm:prSet presAssocID="{495E72D0-E9CE-4EC4-AA4B-771DC82DC462}" presName="level3hierChild" presStyleCnt="0"/>
      <dgm:spPr/>
    </dgm:pt>
    <dgm:pt modelId="{C47C5A04-A7FB-4385-9225-0C17850ECED1}" type="pres">
      <dgm:prSet presAssocID="{F02871BA-DE81-4AAF-8FBF-791F46CD6273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F93423F6-3E6B-429F-BA8D-2FE57E931FD6}" type="pres">
      <dgm:prSet presAssocID="{F02871BA-DE81-4AAF-8FBF-791F46CD6273}" presName="connTx" presStyleLbl="parChTrans1D4" presStyleIdx="1" presStyleCnt="2"/>
      <dgm:spPr/>
      <dgm:t>
        <a:bodyPr/>
        <a:lstStyle/>
        <a:p>
          <a:endParaRPr lang="en-US"/>
        </a:p>
      </dgm:t>
    </dgm:pt>
    <dgm:pt modelId="{E4C4902E-395F-4A2E-880A-4C30B3F8604F}" type="pres">
      <dgm:prSet presAssocID="{8BC263BB-AD4D-4BC3-8002-4C67CBFF51FB}" presName="root2" presStyleCnt="0"/>
      <dgm:spPr/>
    </dgm:pt>
    <dgm:pt modelId="{9ADA89E9-4738-432B-B44E-884E4FFF63D8}" type="pres">
      <dgm:prSet presAssocID="{8BC263BB-AD4D-4BC3-8002-4C67CBFF51FB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577BE-16AF-4B4A-9578-4403E0EF1261}" type="pres">
      <dgm:prSet presAssocID="{8BC263BB-AD4D-4BC3-8002-4C67CBFF51FB}" presName="level3hierChild" presStyleCnt="0"/>
      <dgm:spPr/>
    </dgm:pt>
    <dgm:pt modelId="{F06B0FB9-D9B0-4F2A-AC0E-B227F274E07B}" type="pres">
      <dgm:prSet presAssocID="{CB2CE375-8D01-4B10-BA17-A7FE262063C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7B746DC-A708-4C45-AC65-3BD459E4630C}" type="pres">
      <dgm:prSet presAssocID="{CB2CE375-8D01-4B10-BA17-A7FE262063C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CDE9BE9-4DD4-4381-AA85-033B0C341293}" type="pres">
      <dgm:prSet presAssocID="{C699E492-2C6C-4BF1-9B2B-25D182FE9CAC}" presName="root2" presStyleCnt="0"/>
      <dgm:spPr/>
    </dgm:pt>
    <dgm:pt modelId="{9B35A6BF-1C1F-4467-8F02-59A586E9977A}" type="pres">
      <dgm:prSet presAssocID="{C699E492-2C6C-4BF1-9B2B-25D182FE9CA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35AD5-5D1D-4F4A-84AB-101F2B3872BC}" type="pres">
      <dgm:prSet presAssocID="{C699E492-2C6C-4BF1-9B2B-25D182FE9CAC}" presName="level3hierChild" presStyleCnt="0"/>
      <dgm:spPr/>
    </dgm:pt>
    <dgm:pt modelId="{378D03F6-6172-46BE-9966-4C814AB9241A}" type="pres">
      <dgm:prSet presAssocID="{B5237E38-B41F-4F59-9873-E6D7D674A0A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3ECE910-8B19-486A-A1D5-0AD413631EA7}" type="pres">
      <dgm:prSet presAssocID="{B5237E38-B41F-4F59-9873-E6D7D674A0A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65B8A91C-9F3A-4DE1-920E-D8E0E16289E7}" type="pres">
      <dgm:prSet presAssocID="{F207E344-BA40-4FCF-AF2C-43316A50A0DC}" presName="root2" presStyleCnt="0"/>
      <dgm:spPr/>
    </dgm:pt>
    <dgm:pt modelId="{AB59E6CE-B9A2-44C0-B506-21A085CCD9F8}" type="pres">
      <dgm:prSet presAssocID="{F207E344-BA40-4FCF-AF2C-43316A50A0D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98492-746F-4A95-811A-9A0DB17723A8}" type="pres">
      <dgm:prSet presAssocID="{F207E344-BA40-4FCF-AF2C-43316A50A0DC}" presName="level3hierChild" presStyleCnt="0"/>
      <dgm:spPr/>
    </dgm:pt>
    <dgm:pt modelId="{28683B76-98DC-4017-A8A2-82AE339201AE}" type="pres">
      <dgm:prSet presAssocID="{B017FDCC-4239-4B1B-A7DE-00414A25EE6C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EE60171-FD52-4143-9C66-9AB14A777907}" type="pres">
      <dgm:prSet presAssocID="{B017FDCC-4239-4B1B-A7DE-00414A25EE6C}" presName="connTx" presStyleLbl="parChTrans1D3" presStyleIdx="3" presStyleCnt="5"/>
      <dgm:spPr/>
      <dgm:t>
        <a:bodyPr/>
        <a:lstStyle/>
        <a:p>
          <a:endParaRPr lang="en-US"/>
        </a:p>
      </dgm:t>
    </dgm:pt>
    <dgm:pt modelId="{2E401FD0-D7FC-4616-B559-A9C805606966}" type="pres">
      <dgm:prSet presAssocID="{304E8F82-1665-4501-A232-C8C1C17172E4}" presName="root2" presStyleCnt="0"/>
      <dgm:spPr/>
    </dgm:pt>
    <dgm:pt modelId="{04A2F049-3E58-4E85-95CC-97421B83A270}" type="pres">
      <dgm:prSet presAssocID="{304E8F82-1665-4501-A232-C8C1C17172E4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B12D5-5539-4008-8963-6929860F7186}" type="pres">
      <dgm:prSet presAssocID="{304E8F82-1665-4501-A232-C8C1C17172E4}" presName="level3hierChild" presStyleCnt="0"/>
      <dgm:spPr/>
    </dgm:pt>
    <dgm:pt modelId="{EA9552DD-1D64-48A8-B387-D6D94FC6AF66}" type="pres">
      <dgm:prSet presAssocID="{FADAA308-86B5-4A6F-B3C2-25A1D17CF56F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644D9A0-75DD-4AAA-A048-0EB33E976CBB}" type="pres">
      <dgm:prSet presAssocID="{FADAA308-86B5-4A6F-B3C2-25A1D17CF56F}" presName="connTx" presStyleLbl="parChTrans1D3" presStyleIdx="4" presStyleCnt="5"/>
      <dgm:spPr/>
      <dgm:t>
        <a:bodyPr/>
        <a:lstStyle/>
        <a:p>
          <a:endParaRPr lang="en-US"/>
        </a:p>
      </dgm:t>
    </dgm:pt>
    <dgm:pt modelId="{5DD46BD2-4067-4EDB-905E-60068AB67927}" type="pres">
      <dgm:prSet presAssocID="{AEE06500-94EE-4E72-9DAD-11DE6AC565C5}" presName="root2" presStyleCnt="0"/>
      <dgm:spPr/>
    </dgm:pt>
    <dgm:pt modelId="{79C0E688-A054-4FF2-8D92-E96BEC2E8B51}" type="pres">
      <dgm:prSet presAssocID="{AEE06500-94EE-4E72-9DAD-11DE6AC565C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7C441-745A-4E31-AACF-5F06A36371DD}" type="pres">
      <dgm:prSet presAssocID="{AEE06500-94EE-4E72-9DAD-11DE6AC565C5}" presName="level3hierChild" presStyleCnt="0"/>
      <dgm:spPr/>
    </dgm:pt>
    <dgm:pt modelId="{F4904ABA-365D-45FB-B604-0DB67E03522A}" type="pres">
      <dgm:prSet presAssocID="{AC448BA3-79F6-4D1A-B032-ADF25014FBE1}" presName="root1" presStyleCnt="0"/>
      <dgm:spPr/>
    </dgm:pt>
    <dgm:pt modelId="{0C428ED6-367B-459F-B614-10D769ADDBB7}" type="pres">
      <dgm:prSet presAssocID="{AC448BA3-79F6-4D1A-B032-ADF25014FBE1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D0CBA-8EDC-4533-B855-F3D268473DDD}" type="pres">
      <dgm:prSet presAssocID="{AC448BA3-79F6-4D1A-B032-ADF25014FBE1}" presName="level2hierChild" presStyleCnt="0"/>
      <dgm:spPr/>
    </dgm:pt>
  </dgm:ptLst>
  <dgm:cxnLst>
    <dgm:cxn modelId="{078D70E7-F44E-43A0-A266-9D3A0F57A210}" type="presOf" srcId="{CB2CE375-8D01-4B10-BA17-A7FE262063C2}" destId="{07B746DC-A708-4C45-AC65-3BD459E4630C}" srcOrd="1" destOrd="0" presId="urn:microsoft.com/office/officeart/2005/8/layout/hierarchy2"/>
    <dgm:cxn modelId="{CEEA3AA6-AF37-4B9F-88DB-0801E89AF994}" type="presOf" srcId="{FADAA308-86B5-4A6F-B3C2-25A1D17CF56F}" destId="{F644D9A0-75DD-4AAA-A048-0EB33E976CBB}" srcOrd="1" destOrd="0" presId="urn:microsoft.com/office/officeart/2005/8/layout/hierarchy2"/>
    <dgm:cxn modelId="{1BDA104B-266C-4F34-A271-D5DBAAC3BA08}" type="presOf" srcId="{29601692-FF22-4E2D-92FB-13F872B71419}" destId="{3343EC04-1CDE-4139-911E-0358DED2E8CC}" srcOrd="1" destOrd="0" presId="urn:microsoft.com/office/officeart/2005/8/layout/hierarchy2"/>
    <dgm:cxn modelId="{DC7C90CD-40C9-4A92-9549-813DB9FB5816}" type="presOf" srcId="{B017FDCC-4239-4B1B-A7DE-00414A25EE6C}" destId="{28683B76-98DC-4017-A8A2-82AE339201AE}" srcOrd="0" destOrd="0" presId="urn:microsoft.com/office/officeart/2005/8/layout/hierarchy2"/>
    <dgm:cxn modelId="{1B300CF5-D94D-4605-BC41-410F2094B328}" type="presOf" srcId="{C85169E7-02C6-4D02-B8CB-EF98276BE6EA}" destId="{1397DDF4-6FE7-4F56-A9E4-9DA7FA996460}" srcOrd="1" destOrd="0" presId="urn:microsoft.com/office/officeart/2005/8/layout/hierarchy2"/>
    <dgm:cxn modelId="{1D680AE3-49D1-40F6-B52B-90B00615C0E6}" type="presOf" srcId="{4FBDC3B0-064B-4501-8834-BE592CE8F96C}" destId="{AE94D9AD-C900-48FF-B5DA-8F586190C426}" srcOrd="0" destOrd="0" presId="urn:microsoft.com/office/officeart/2005/8/layout/hierarchy2"/>
    <dgm:cxn modelId="{E25120EA-FF2B-4AF1-A65A-1556229D466E}" type="presOf" srcId="{8BC263BB-AD4D-4BC3-8002-4C67CBFF51FB}" destId="{9ADA89E9-4738-432B-B44E-884E4FFF63D8}" srcOrd="0" destOrd="0" presId="urn:microsoft.com/office/officeart/2005/8/layout/hierarchy2"/>
    <dgm:cxn modelId="{187A4A72-D202-4228-B7FF-2CE7D4014B71}" type="presOf" srcId="{F02871BA-DE81-4AAF-8FBF-791F46CD6273}" destId="{C47C5A04-A7FB-4385-9225-0C17850ECED1}" srcOrd="0" destOrd="0" presId="urn:microsoft.com/office/officeart/2005/8/layout/hierarchy2"/>
    <dgm:cxn modelId="{1A119D64-45ED-41D3-AF76-9814B2693998}" type="presOf" srcId="{4FD2B6CC-6186-49D2-9937-B54C1784903A}" destId="{4933F398-81C0-492C-8518-48A115CCBB2F}" srcOrd="0" destOrd="0" presId="urn:microsoft.com/office/officeart/2005/8/layout/hierarchy2"/>
    <dgm:cxn modelId="{C923ED42-C63D-4813-8FB9-9630E4D899BE}" srcId="{4FBDC3B0-064B-4501-8834-BE592CE8F96C}" destId="{495E72D0-E9CE-4EC4-AA4B-771DC82DC462}" srcOrd="1" destOrd="0" parTransId="{243697C9-99CD-4727-80FE-D97B850E3A20}" sibTransId="{D42E6E38-0A8E-4BFD-8382-EFC05C4FDE4C}"/>
    <dgm:cxn modelId="{CF3096DB-9407-4E00-B249-BC58BB2C9CF1}" type="presOf" srcId="{4AA8349D-BDE3-42A6-AE9C-D3E0945EDE88}" destId="{C54F0F8C-3CDF-4B68-8030-3B0198341E24}" srcOrd="1" destOrd="0" presId="urn:microsoft.com/office/officeart/2005/8/layout/hierarchy2"/>
    <dgm:cxn modelId="{2F22FF23-AABE-4A0C-856C-1ECBC95D5EBF}" type="presOf" srcId="{F207E344-BA40-4FCF-AF2C-43316A50A0DC}" destId="{AB59E6CE-B9A2-44C0-B506-21A085CCD9F8}" srcOrd="0" destOrd="0" presId="urn:microsoft.com/office/officeart/2005/8/layout/hierarchy2"/>
    <dgm:cxn modelId="{8A6E0716-D8A3-4315-B9D4-E5D4AD034EC2}" srcId="{C699E492-2C6C-4BF1-9B2B-25D182FE9CAC}" destId="{AEE06500-94EE-4E72-9DAD-11DE6AC565C5}" srcOrd="2" destOrd="0" parTransId="{FADAA308-86B5-4A6F-B3C2-25A1D17CF56F}" sibTransId="{D75507D8-F291-4FD8-B6CA-6986D4A21CA0}"/>
    <dgm:cxn modelId="{C126582F-364C-485D-867A-F2B9C061DB1B}" srcId="{B31D4F62-1235-4876-8E3C-ACF7080C158D}" destId="{4FD2B6CC-6186-49D2-9937-B54C1784903A}" srcOrd="1" destOrd="0" parTransId="{4340F61E-6057-49E9-AECD-78F498A5ACC7}" sibTransId="{3445F852-8724-4E46-BC17-8C90D8F77103}"/>
    <dgm:cxn modelId="{BC91DC0A-B9D5-4A4F-803E-5B95E6A48A50}" srcId="{C699E492-2C6C-4BF1-9B2B-25D182FE9CAC}" destId="{304E8F82-1665-4501-A232-C8C1C17172E4}" srcOrd="1" destOrd="0" parTransId="{B017FDCC-4239-4B1B-A7DE-00414A25EE6C}" sibTransId="{36BA5354-F4EA-48AB-8E94-B812F4C45E10}"/>
    <dgm:cxn modelId="{9FF6EC8D-FD13-4E54-B62D-5F5A4FB354E1}" type="presOf" srcId="{B31D4F62-1235-4876-8E3C-ACF7080C158D}" destId="{F1D395C9-BA92-4971-A33B-B1BDD6A91A50}" srcOrd="0" destOrd="0" presId="urn:microsoft.com/office/officeart/2005/8/layout/hierarchy2"/>
    <dgm:cxn modelId="{32596EB9-4E47-406C-A66F-A9DD8E3385A9}" type="presOf" srcId="{F02871BA-DE81-4AAF-8FBF-791F46CD6273}" destId="{F93423F6-3E6B-429F-BA8D-2FE57E931FD6}" srcOrd="1" destOrd="0" presId="urn:microsoft.com/office/officeart/2005/8/layout/hierarchy2"/>
    <dgm:cxn modelId="{FF827864-41FA-4BA1-8057-0413C70818CA}" type="presOf" srcId="{E3A0CB99-918C-4268-A867-B5A324FB56A7}" destId="{F93EDB8F-7D1F-4E01-B161-2F244B2A2D11}" srcOrd="0" destOrd="0" presId="urn:microsoft.com/office/officeart/2005/8/layout/hierarchy2"/>
    <dgm:cxn modelId="{BE08026F-7D26-43C9-ACAE-BFDAA747FBC8}" type="presOf" srcId="{9A656D90-F81C-481C-8E83-0C2C41A522D3}" destId="{479FAE4E-EA5C-4C0E-948C-7902E933E614}" srcOrd="0" destOrd="0" presId="urn:microsoft.com/office/officeart/2005/8/layout/hierarchy2"/>
    <dgm:cxn modelId="{A48CEB14-EF01-4EC1-AB9D-689122FB65A3}" type="presOf" srcId="{4AA8349D-BDE3-42A6-AE9C-D3E0945EDE88}" destId="{7CD8F699-CD77-4A4F-8BF8-DEA8A652034D}" srcOrd="0" destOrd="0" presId="urn:microsoft.com/office/officeart/2005/8/layout/hierarchy2"/>
    <dgm:cxn modelId="{AB4F485B-4017-436F-B380-B478DEEE4445}" type="presOf" srcId="{B5237E38-B41F-4F59-9873-E6D7D674A0A0}" destId="{73ECE910-8B19-486A-A1D5-0AD413631EA7}" srcOrd="1" destOrd="0" presId="urn:microsoft.com/office/officeart/2005/8/layout/hierarchy2"/>
    <dgm:cxn modelId="{21C3A9E8-3E23-4517-817B-1EA1DAFED7CC}" srcId="{0BD79786-07B4-48FC-AF19-0B431403245D}" destId="{E3A0CB99-918C-4268-A867-B5A324FB56A7}" srcOrd="0" destOrd="0" parTransId="{4AA8349D-BDE3-42A6-AE9C-D3E0945EDE88}" sibTransId="{AC4EDA40-1B59-456B-849C-72856FA102B2}"/>
    <dgm:cxn modelId="{F0A3B736-683C-47C0-BA02-ED44F0D9934E}" type="presOf" srcId="{304E8F82-1665-4501-A232-C8C1C17172E4}" destId="{04A2F049-3E58-4E85-95CC-97421B83A270}" srcOrd="0" destOrd="0" presId="urn:microsoft.com/office/officeart/2005/8/layout/hierarchy2"/>
    <dgm:cxn modelId="{D0CFFCCB-F7E1-470E-8534-0A31BD3CE14E}" srcId="{B31D4F62-1235-4876-8E3C-ACF7080C158D}" destId="{AC448BA3-79F6-4D1A-B032-ADF25014FBE1}" srcOrd="2" destOrd="0" parTransId="{29682668-D669-4447-A1AD-DC56D85DC8CE}" sibTransId="{F72C5693-3E8F-4CBE-B5BE-FFB46BE979C7}"/>
    <dgm:cxn modelId="{DA17A95A-FF08-41BE-85FC-F224A83AD523}" type="presOf" srcId="{B5237E38-B41F-4F59-9873-E6D7D674A0A0}" destId="{378D03F6-6172-46BE-9966-4C814AB9241A}" srcOrd="0" destOrd="0" presId="urn:microsoft.com/office/officeart/2005/8/layout/hierarchy2"/>
    <dgm:cxn modelId="{6CA29AB1-9379-41BB-AD28-87BEB02AAD35}" srcId="{B31D4F62-1235-4876-8E3C-ACF7080C158D}" destId="{9A656D90-F81C-481C-8E83-0C2C41A522D3}" srcOrd="0" destOrd="0" parTransId="{19075FD5-F2CF-409A-8E5F-07BBF9279BFB}" sibTransId="{4707FC77-CF51-4013-9AE0-9EAE1ED79CF2}"/>
    <dgm:cxn modelId="{EDBE4388-6280-4C89-AD99-11944C78DD9E}" type="presOf" srcId="{495E72D0-E9CE-4EC4-AA4B-771DC82DC462}" destId="{2A17BF94-9A8A-4D7E-9D1B-C14E9BC4F657}" srcOrd="0" destOrd="0" presId="urn:microsoft.com/office/officeart/2005/8/layout/hierarchy2"/>
    <dgm:cxn modelId="{CDAE21BF-EDCB-4626-BBF1-D9D9FD7B0802}" srcId="{C699E492-2C6C-4BF1-9B2B-25D182FE9CAC}" destId="{F207E344-BA40-4FCF-AF2C-43316A50A0DC}" srcOrd="0" destOrd="0" parTransId="{B5237E38-B41F-4F59-9873-E6D7D674A0A0}" sibTransId="{9C8EBE34-9AE9-465E-BAFB-E6595F6C0B32}"/>
    <dgm:cxn modelId="{D5376713-3485-4DEB-BAA7-609FF4735A27}" type="presOf" srcId="{FADAA308-86B5-4A6F-B3C2-25A1D17CF56F}" destId="{EA9552DD-1D64-48A8-B387-D6D94FC6AF66}" srcOrd="0" destOrd="0" presId="urn:microsoft.com/office/officeart/2005/8/layout/hierarchy2"/>
    <dgm:cxn modelId="{8EF86B55-D498-4364-8680-ADD235B1B391}" srcId="{4FD2B6CC-6186-49D2-9937-B54C1784903A}" destId="{4FBDC3B0-064B-4501-8834-BE592CE8F96C}" srcOrd="0" destOrd="0" parTransId="{C85169E7-02C6-4D02-B8CB-EF98276BE6EA}" sibTransId="{963BC5C4-CFCF-418F-886F-6065AED54E18}"/>
    <dgm:cxn modelId="{FB2FC216-4A2E-4287-89D7-69790D495770}" srcId="{4FBDC3B0-064B-4501-8834-BE592CE8F96C}" destId="{0BD79786-07B4-48FC-AF19-0B431403245D}" srcOrd="0" destOrd="0" parTransId="{29601692-FF22-4E2D-92FB-13F872B71419}" sibTransId="{A0E14385-6C8F-4C7D-B44E-8DE5EB7E727B}"/>
    <dgm:cxn modelId="{60B86134-4108-41E9-BA93-B38A6E1509EF}" type="presOf" srcId="{B017FDCC-4239-4B1B-A7DE-00414A25EE6C}" destId="{DEE60171-FD52-4143-9C66-9AB14A777907}" srcOrd="1" destOrd="0" presId="urn:microsoft.com/office/officeart/2005/8/layout/hierarchy2"/>
    <dgm:cxn modelId="{873C4101-E439-4EB3-A62F-61E36FE88035}" type="presOf" srcId="{243697C9-99CD-4727-80FE-D97B850E3A20}" destId="{D2016F00-B342-4890-A96F-2E117406B71F}" srcOrd="0" destOrd="0" presId="urn:microsoft.com/office/officeart/2005/8/layout/hierarchy2"/>
    <dgm:cxn modelId="{D76E4077-7E32-4C5E-9205-D312C51F2FA0}" type="presOf" srcId="{C699E492-2C6C-4BF1-9B2B-25D182FE9CAC}" destId="{9B35A6BF-1C1F-4467-8F02-59A586E9977A}" srcOrd="0" destOrd="0" presId="urn:microsoft.com/office/officeart/2005/8/layout/hierarchy2"/>
    <dgm:cxn modelId="{CCD45065-0AC4-4433-B1DA-3B789C2CD438}" type="presOf" srcId="{0BD79786-07B4-48FC-AF19-0B431403245D}" destId="{A4FA7CD0-69E4-4D9D-A68A-993ADDF659BB}" srcOrd="0" destOrd="0" presId="urn:microsoft.com/office/officeart/2005/8/layout/hierarchy2"/>
    <dgm:cxn modelId="{16A76028-A728-4FC9-B26B-12E7D2DD83FF}" type="presOf" srcId="{29601692-FF22-4E2D-92FB-13F872B71419}" destId="{82015013-BFE2-4C87-8CF3-5C2E59553EA5}" srcOrd="0" destOrd="0" presId="urn:microsoft.com/office/officeart/2005/8/layout/hierarchy2"/>
    <dgm:cxn modelId="{E6AD0810-BD08-4FD9-B976-AF8781011588}" type="presOf" srcId="{AEE06500-94EE-4E72-9DAD-11DE6AC565C5}" destId="{79C0E688-A054-4FF2-8D92-E96BEC2E8B51}" srcOrd="0" destOrd="0" presId="urn:microsoft.com/office/officeart/2005/8/layout/hierarchy2"/>
    <dgm:cxn modelId="{5C5C469A-DFB4-4A69-9BBA-3DBBDFC5E08F}" type="presOf" srcId="{CB2CE375-8D01-4B10-BA17-A7FE262063C2}" destId="{F06B0FB9-D9B0-4F2A-AC0E-B227F274E07B}" srcOrd="0" destOrd="0" presId="urn:microsoft.com/office/officeart/2005/8/layout/hierarchy2"/>
    <dgm:cxn modelId="{58011877-71E5-4B54-B438-69D966D6889A}" type="presOf" srcId="{C85169E7-02C6-4D02-B8CB-EF98276BE6EA}" destId="{048E3809-D88D-4C50-B594-519A7C742E7B}" srcOrd="0" destOrd="0" presId="urn:microsoft.com/office/officeart/2005/8/layout/hierarchy2"/>
    <dgm:cxn modelId="{02AC1942-EEF8-427F-847B-A75315F81CCD}" srcId="{495E72D0-E9CE-4EC4-AA4B-771DC82DC462}" destId="{8BC263BB-AD4D-4BC3-8002-4C67CBFF51FB}" srcOrd="0" destOrd="0" parTransId="{F02871BA-DE81-4AAF-8FBF-791F46CD6273}" sibTransId="{39BCC630-60D3-47E8-9942-D07C1E0D0F18}"/>
    <dgm:cxn modelId="{9666DEED-1A3E-455F-B017-1DC264CB4873}" type="presOf" srcId="{243697C9-99CD-4727-80FE-D97B850E3A20}" destId="{224424D2-689D-4B63-B3B9-FD90C98925A0}" srcOrd="1" destOrd="0" presId="urn:microsoft.com/office/officeart/2005/8/layout/hierarchy2"/>
    <dgm:cxn modelId="{EA8F7782-0A53-49F6-86DE-1029B8AA802A}" srcId="{4FD2B6CC-6186-49D2-9937-B54C1784903A}" destId="{C699E492-2C6C-4BF1-9B2B-25D182FE9CAC}" srcOrd="1" destOrd="0" parTransId="{CB2CE375-8D01-4B10-BA17-A7FE262063C2}" sibTransId="{927FB7A4-7DFE-423F-B884-DBA3506D0938}"/>
    <dgm:cxn modelId="{26EF7C6A-1B3A-42B8-BF2C-A2EE0671DDD8}" type="presOf" srcId="{AC448BA3-79F6-4D1A-B032-ADF25014FBE1}" destId="{0C428ED6-367B-459F-B614-10D769ADDBB7}" srcOrd="0" destOrd="0" presId="urn:microsoft.com/office/officeart/2005/8/layout/hierarchy2"/>
    <dgm:cxn modelId="{A9A2A30F-929A-4D06-A35F-B46AB98566DD}" type="presParOf" srcId="{F1D395C9-BA92-4971-A33B-B1BDD6A91A50}" destId="{A7E5B7C7-416A-4FE6-B2D1-2338FEAFE320}" srcOrd="0" destOrd="0" presId="urn:microsoft.com/office/officeart/2005/8/layout/hierarchy2"/>
    <dgm:cxn modelId="{8DC9E425-35A3-48CC-9337-BDE0640615E1}" type="presParOf" srcId="{A7E5B7C7-416A-4FE6-B2D1-2338FEAFE320}" destId="{479FAE4E-EA5C-4C0E-948C-7902E933E614}" srcOrd="0" destOrd="0" presId="urn:microsoft.com/office/officeart/2005/8/layout/hierarchy2"/>
    <dgm:cxn modelId="{1C98D6C0-0E56-4878-97FE-31F171E6AF28}" type="presParOf" srcId="{A7E5B7C7-416A-4FE6-B2D1-2338FEAFE320}" destId="{23FD8A81-8534-4E6C-8022-C02A1E84781A}" srcOrd="1" destOrd="0" presId="urn:microsoft.com/office/officeart/2005/8/layout/hierarchy2"/>
    <dgm:cxn modelId="{F30E854C-1E3C-4DEE-BE19-17718C7A2961}" type="presParOf" srcId="{F1D395C9-BA92-4971-A33B-B1BDD6A91A50}" destId="{B718F0A6-801D-4A5A-AC1F-694795742889}" srcOrd="1" destOrd="0" presId="urn:microsoft.com/office/officeart/2005/8/layout/hierarchy2"/>
    <dgm:cxn modelId="{B8150178-8C2D-4D8C-9470-FC4DB031B6BA}" type="presParOf" srcId="{B718F0A6-801D-4A5A-AC1F-694795742889}" destId="{4933F398-81C0-492C-8518-48A115CCBB2F}" srcOrd="0" destOrd="0" presId="urn:microsoft.com/office/officeart/2005/8/layout/hierarchy2"/>
    <dgm:cxn modelId="{7638DA95-8E44-416D-9289-C7AD0641322F}" type="presParOf" srcId="{B718F0A6-801D-4A5A-AC1F-694795742889}" destId="{841E63B7-5AC8-44E8-9D8C-35ACA1AEE558}" srcOrd="1" destOrd="0" presId="urn:microsoft.com/office/officeart/2005/8/layout/hierarchy2"/>
    <dgm:cxn modelId="{6C91756F-4272-4E94-B71D-37E30AAA7CE4}" type="presParOf" srcId="{841E63B7-5AC8-44E8-9D8C-35ACA1AEE558}" destId="{048E3809-D88D-4C50-B594-519A7C742E7B}" srcOrd="0" destOrd="0" presId="urn:microsoft.com/office/officeart/2005/8/layout/hierarchy2"/>
    <dgm:cxn modelId="{ACC42EBA-B194-4A7B-B312-B89EBA7FDC8D}" type="presParOf" srcId="{048E3809-D88D-4C50-B594-519A7C742E7B}" destId="{1397DDF4-6FE7-4F56-A9E4-9DA7FA996460}" srcOrd="0" destOrd="0" presId="urn:microsoft.com/office/officeart/2005/8/layout/hierarchy2"/>
    <dgm:cxn modelId="{521DF5B3-BFD2-44B2-AAE8-2CECD4F0D967}" type="presParOf" srcId="{841E63B7-5AC8-44E8-9D8C-35ACA1AEE558}" destId="{76942813-01D2-4AF9-B381-57E41712BAEF}" srcOrd="1" destOrd="0" presId="urn:microsoft.com/office/officeart/2005/8/layout/hierarchy2"/>
    <dgm:cxn modelId="{4415D30D-5528-4460-81D2-67DF67271525}" type="presParOf" srcId="{76942813-01D2-4AF9-B381-57E41712BAEF}" destId="{AE94D9AD-C900-48FF-B5DA-8F586190C426}" srcOrd="0" destOrd="0" presId="urn:microsoft.com/office/officeart/2005/8/layout/hierarchy2"/>
    <dgm:cxn modelId="{A74B3850-C99A-4C6F-B329-8E25CEAB63F4}" type="presParOf" srcId="{76942813-01D2-4AF9-B381-57E41712BAEF}" destId="{7A4F030A-36E1-40DA-B869-36926195D33E}" srcOrd="1" destOrd="0" presId="urn:microsoft.com/office/officeart/2005/8/layout/hierarchy2"/>
    <dgm:cxn modelId="{540CFCE0-3284-404E-9167-B1D4780107D6}" type="presParOf" srcId="{7A4F030A-36E1-40DA-B869-36926195D33E}" destId="{82015013-BFE2-4C87-8CF3-5C2E59553EA5}" srcOrd="0" destOrd="0" presId="urn:microsoft.com/office/officeart/2005/8/layout/hierarchy2"/>
    <dgm:cxn modelId="{B7A49B7A-A9CF-413A-9DEE-C4189E7E3B89}" type="presParOf" srcId="{82015013-BFE2-4C87-8CF3-5C2E59553EA5}" destId="{3343EC04-1CDE-4139-911E-0358DED2E8CC}" srcOrd="0" destOrd="0" presId="urn:microsoft.com/office/officeart/2005/8/layout/hierarchy2"/>
    <dgm:cxn modelId="{8C76407C-FC49-4563-9DD5-5F4B7D942516}" type="presParOf" srcId="{7A4F030A-36E1-40DA-B869-36926195D33E}" destId="{F376F3A1-86B2-4F84-B50C-091951603CFC}" srcOrd="1" destOrd="0" presId="urn:microsoft.com/office/officeart/2005/8/layout/hierarchy2"/>
    <dgm:cxn modelId="{11696310-4F6A-4A60-A99C-7DD32A3E63FC}" type="presParOf" srcId="{F376F3A1-86B2-4F84-B50C-091951603CFC}" destId="{A4FA7CD0-69E4-4D9D-A68A-993ADDF659BB}" srcOrd="0" destOrd="0" presId="urn:microsoft.com/office/officeart/2005/8/layout/hierarchy2"/>
    <dgm:cxn modelId="{E6F0155D-6C96-43B0-A030-2F51EE7D5858}" type="presParOf" srcId="{F376F3A1-86B2-4F84-B50C-091951603CFC}" destId="{FC761153-FC26-4198-B74F-B4BD9E44AE79}" srcOrd="1" destOrd="0" presId="urn:microsoft.com/office/officeart/2005/8/layout/hierarchy2"/>
    <dgm:cxn modelId="{AB6FCA8B-4B82-4276-805E-FCAC6D1D8E27}" type="presParOf" srcId="{FC761153-FC26-4198-B74F-B4BD9E44AE79}" destId="{7CD8F699-CD77-4A4F-8BF8-DEA8A652034D}" srcOrd="0" destOrd="0" presId="urn:microsoft.com/office/officeart/2005/8/layout/hierarchy2"/>
    <dgm:cxn modelId="{FC5A7B79-2560-4378-8AD5-4E472A3CF5F6}" type="presParOf" srcId="{7CD8F699-CD77-4A4F-8BF8-DEA8A652034D}" destId="{C54F0F8C-3CDF-4B68-8030-3B0198341E24}" srcOrd="0" destOrd="0" presId="urn:microsoft.com/office/officeart/2005/8/layout/hierarchy2"/>
    <dgm:cxn modelId="{6EA969E2-28B2-4F6C-92EE-913B3CFC4889}" type="presParOf" srcId="{FC761153-FC26-4198-B74F-B4BD9E44AE79}" destId="{22F21624-635B-4500-B9C6-10747C739CD0}" srcOrd="1" destOrd="0" presId="urn:microsoft.com/office/officeart/2005/8/layout/hierarchy2"/>
    <dgm:cxn modelId="{F8D49C39-3804-447A-8839-5F9A1A152256}" type="presParOf" srcId="{22F21624-635B-4500-B9C6-10747C739CD0}" destId="{F93EDB8F-7D1F-4E01-B161-2F244B2A2D11}" srcOrd="0" destOrd="0" presId="urn:microsoft.com/office/officeart/2005/8/layout/hierarchy2"/>
    <dgm:cxn modelId="{8B2BFE2D-1D95-4D12-B4DE-F6A467151538}" type="presParOf" srcId="{22F21624-635B-4500-B9C6-10747C739CD0}" destId="{29D7ECFD-CCE5-4546-82AC-35AE9C1D1A23}" srcOrd="1" destOrd="0" presId="urn:microsoft.com/office/officeart/2005/8/layout/hierarchy2"/>
    <dgm:cxn modelId="{78C69F20-7C57-4D79-AB70-AC715B9FB3F5}" type="presParOf" srcId="{7A4F030A-36E1-40DA-B869-36926195D33E}" destId="{D2016F00-B342-4890-A96F-2E117406B71F}" srcOrd="2" destOrd="0" presId="urn:microsoft.com/office/officeart/2005/8/layout/hierarchy2"/>
    <dgm:cxn modelId="{C64CEFE8-E8CE-476B-93E8-B6321FF423EB}" type="presParOf" srcId="{D2016F00-B342-4890-A96F-2E117406B71F}" destId="{224424D2-689D-4B63-B3B9-FD90C98925A0}" srcOrd="0" destOrd="0" presId="urn:microsoft.com/office/officeart/2005/8/layout/hierarchy2"/>
    <dgm:cxn modelId="{D6D69337-BA91-42ED-8EF6-F0B77F7F0B89}" type="presParOf" srcId="{7A4F030A-36E1-40DA-B869-36926195D33E}" destId="{753DB762-3338-4CB3-820D-70077EA14657}" srcOrd="3" destOrd="0" presId="urn:microsoft.com/office/officeart/2005/8/layout/hierarchy2"/>
    <dgm:cxn modelId="{E66E0126-D14B-430B-8544-B2FD66ED3FB6}" type="presParOf" srcId="{753DB762-3338-4CB3-820D-70077EA14657}" destId="{2A17BF94-9A8A-4D7E-9D1B-C14E9BC4F657}" srcOrd="0" destOrd="0" presId="urn:microsoft.com/office/officeart/2005/8/layout/hierarchy2"/>
    <dgm:cxn modelId="{6039702E-8AD4-420D-99B5-078AA1484386}" type="presParOf" srcId="{753DB762-3338-4CB3-820D-70077EA14657}" destId="{EE47EE0E-9CFC-4804-B75A-286D9E27EF9E}" srcOrd="1" destOrd="0" presId="urn:microsoft.com/office/officeart/2005/8/layout/hierarchy2"/>
    <dgm:cxn modelId="{813C7B94-4ADD-443D-AD42-9E0C4175E608}" type="presParOf" srcId="{EE47EE0E-9CFC-4804-B75A-286D9E27EF9E}" destId="{C47C5A04-A7FB-4385-9225-0C17850ECED1}" srcOrd="0" destOrd="0" presId="urn:microsoft.com/office/officeart/2005/8/layout/hierarchy2"/>
    <dgm:cxn modelId="{B2BA6A55-C4C8-41F3-BD71-2E7514D56CDC}" type="presParOf" srcId="{C47C5A04-A7FB-4385-9225-0C17850ECED1}" destId="{F93423F6-3E6B-429F-BA8D-2FE57E931FD6}" srcOrd="0" destOrd="0" presId="urn:microsoft.com/office/officeart/2005/8/layout/hierarchy2"/>
    <dgm:cxn modelId="{C5A00F62-A4B9-4BEA-AA93-096073305E02}" type="presParOf" srcId="{EE47EE0E-9CFC-4804-B75A-286D9E27EF9E}" destId="{E4C4902E-395F-4A2E-880A-4C30B3F8604F}" srcOrd="1" destOrd="0" presId="urn:microsoft.com/office/officeart/2005/8/layout/hierarchy2"/>
    <dgm:cxn modelId="{E1335A88-5E75-4448-AE50-46D1B1FCFBFD}" type="presParOf" srcId="{E4C4902E-395F-4A2E-880A-4C30B3F8604F}" destId="{9ADA89E9-4738-432B-B44E-884E4FFF63D8}" srcOrd="0" destOrd="0" presId="urn:microsoft.com/office/officeart/2005/8/layout/hierarchy2"/>
    <dgm:cxn modelId="{A4CA3322-E7C7-4C96-8AE6-832B9A7E7F50}" type="presParOf" srcId="{E4C4902E-395F-4A2E-880A-4C30B3F8604F}" destId="{7DD577BE-16AF-4B4A-9578-4403E0EF1261}" srcOrd="1" destOrd="0" presId="urn:microsoft.com/office/officeart/2005/8/layout/hierarchy2"/>
    <dgm:cxn modelId="{7C52519A-AA00-4C7F-91BE-08CEE15A7C93}" type="presParOf" srcId="{841E63B7-5AC8-44E8-9D8C-35ACA1AEE558}" destId="{F06B0FB9-D9B0-4F2A-AC0E-B227F274E07B}" srcOrd="2" destOrd="0" presId="urn:microsoft.com/office/officeart/2005/8/layout/hierarchy2"/>
    <dgm:cxn modelId="{39D8B129-5841-44CF-B690-E12320F69697}" type="presParOf" srcId="{F06B0FB9-D9B0-4F2A-AC0E-B227F274E07B}" destId="{07B746DC-A708-4C45-AC65-3BD459E4630C}" srcOrd="0" destOrd="0" presId="urn:microsoft.com/office/officeart/2005/8/layout/hierarchy2"/>
    <dgm:cxn modelId="{CE7ECC8D-3835-4F40-88EF-155D2E69D900}" type="presParOf" srcId="{841E63B7-5AC8-44E8-9D8C-35ACA1AEE558}" destId="{FCDE9BE9-4DD4-4381-AA85-033B0C341293}" srcOrd="3" destOrd="0" presId="urn:microsoft.com/office/officeart/2005/8/layout/hierarchy2"/>
    <dgm:cxn modelId="{D0D6AD63-591D-48C5-B146-7E8AF52B54CE}" type="presParOf" srcId="{FCDE9BE9-4DD4-4381-AA85-033B0C341293}" destId="{9B35A6BF-1C1F-4467-8F02-59A586E9977A}" srcOrd="0" destOrd="0" presId="urn:microsoft.com/office/officeart/2005/8/layout/hierarchy2"/>
    <dgm:cxn modelId="{9E4C0EBB-4D8E-4B73-AF89-7EC0AF6D68BF}" type="presParOf" srcId="{FCDE9BE9-4DD4-4381-AA85-033B0C341293}" destId="{15B35AD5-5D1D-4F4A-84AB-101F2B3872BC}" srcOrd="1" destOrd="0" presId="urn:microsoft.com/office/officeart/2005/8/layout/hierarchy2"/>
    <dgm:cxn modelId="{B4118C6A-0B8B-4075-A109-4BBA124B3032}" type="presParOf" srcId="{15B35AD5-5D1D-4F4A-84AB-101F2B3872BC}" destId="{378D03F6-6172-46BE-9966-4C814AB9241A}" srcOrd="0" destOrd="0" presId="urn:microsoft.com/office/officeart/2005/8/layout/hierarchy2"/>
    <dgm:cxn modelId="{7BE7F587-F6BE-46B3-BEA4-FB4011E59962}" type="presParOf" srcId="{378D03F6-6172-46BE-9966-4C814AB9241A}" destId="{73ECE910-8B19-486A-A1D5-0AD413631EA7}" srcOrd="0" destOrd="0" presId="urn:microsoft.com/office/officeart/2005/8/layout/hierarchy2"/>
    <dgm:cxn modelId="{47516FDD-0914-4DDB-8DC1-7C5DF2B10879}" type="presParOf" srcId="{15B35AD5-5D1D-4F4A-84AB-101F2B3872BC}" destId="{65B8A91C-9F3A-4DE1-920E-D8E0E16289E7}" srcOrd="1" destOrd="0" presId="urn:microsoft.com/office/officeart/2005/8/layout/hierarchy2"/>
    <dgm:cxn modelId="{01631B24-69CC-43F9-BA0F-09477D6F77A7}" type="presParOf" srcId="{65B8A91C-9F3A-4DE1-920E-D8E0E16289E7}" destId="{AB59E6CE-B9A2-44C0-B506-21A085CCD9F8}" srcOrd="0" destOrd="0" presId="urn:microsoft.com/office/officeart/2005/8/layout/hierarchy2"/>
    <dgm:cxn modelId="{04C8601F-716C-4389-BA6B-F171E66D5B7C}" type="presParOf" srcId="{65B8A91C-9F3A-4DE1-920E-D8E0E16289E7}" destId="{3BD98492-746F-4A95-811A-9A0DB17723A8}" srcOrd="1" destOrd="0" presId="urn:microsoft.com/office/officeart/2005/8/layout/hierarchy2"/>
    <dgm:cxn modelId="{ECF87494-1B72-4EA3-A9F3-7B89255F7F42}" type="presParOf" srcId="{15B35AD5-5D1D-4F4A-84AB-101F2B3872BC}" destId="{28683B76-98DC-4017-A8A2-82AE339201AE}" srcOrd="2" destOrd="0" presId="urn:microsoft.com/office/officeart/2005/8/layout/hierarchy2"/>
    <dgm:cxn modelId="{7F317B76-4CB5-4690-8006-78CC9DC519E6}" type="presParOf" srcId="{28683B76-98DC-4017-A8A2-82AE339201AE}" destId="{DEE60171-FD52-4143-9C66-9AB14A777907}" srcOrd="0" destOrd="0" presId="urn:microsoft.com/office/officeart/2005/8/layout/hierarchy2"/>
    <dgm:cxn modelId="{76C71C46-3A0E-4BA0-BE5C-7738F7B2A9C5}" type="presParOf" srcId="{15B35AD5-5D1D-4F4A-84AB-101F2B3872BC}" destId="{2E401FD0-D7FC-4616-B559-A9C805606966}" srcOrd="3" destOrd="0" presId="urn:microsoft.com/office/officeart/2005/8/layout/hierarchy2"/>
    <dgm:cxn modelId="{572E4EA6-3D46-433B-8B67-97BE38244A99}" type="presParOf" srcId="{2E401FD0-D7FC-4616-B559-A9C805606966}" destId="{04A2F049-3E58-4E85-95CC-97421B83A270}" srcOrd="0" destOrd="0" presId="urn:microsoft.com/office/officeart/2005/8/layout/hierarchy2"/>
    <dgm:cxn modelId="{87B7798F-D965-4F6C-92FA-C5B54D013BE2}" type="presParOf" srcId="{2E401FD0-D7FC-4616-B559-A9C805606966}" destId="{3A2B12D5-5539-4008-8963-6929860F7186}" srcOrd="1" destOrd="0" presId="urn:microsoft.com/office/officeart/2005/8/layout/hierarchy2"/>
    <dgm:cxn modelId="{2D54A107-D708-4A90-AA60-7E3DAADD3BF3}" type="presParOf" srcId="{15B35AD5-5D1D-4F4A-84AB-101F2B3872BC}" destId="{EA9552DD-1D64-48A8-B387-D6D94FC6AF66}" srcOrd="4" destOrd="0" presId="urn:microsoft.com/office/officeart/2005/8/layout/hierarchy2"/>
    <dgm:cxn modelId="{BFBD7CF5-6D97-4624-89BA-252C1CA53041}" type="presParOf" srcId="{EA9552DD-1D64-48A8-B387-D6D94FC6AF66}" destId="{F644D9A0-75DD-4AAA-A048-0EB33E976CBB}" srcOrd="0" destOrd="0" presId="urn:microsoft.com/office/officeart/2005/8/layout/hierarchy2"/>
    <dgm:cxn modelId="{BEDC374D-B6E6-4A7E-A962-D4CE235BBE1A}" type="presParOf" srcId="{15B35AD5-5D1D-4F4A-84AB-101F2B3872BC}" destId="{5DD46BD2-4067-4EDB-905E-60068AB67927}" srcOrd="5" destOrd="0" presId="urn:microsoft.com/office/officeart/2005/8/layout/hierarchy2"/>
    <dgm:cxn modelId="{21C3D6F3-9DE0-4B8A-A099-0E90E0E3D9AB}" type="presParOf" srcId="{5DD46BD2-4067-4EDB-905E-60068AB67927}" destId="{79C0E688-A054-4FF2-8D92-E96BEC2E8B51}" srcOrd="0" destOrd="0" presId="urn:microsoft.com/office/officeart/2005/8/layout/hierarchy2"/>
    <dgm:cxn modelId="{3D14B892-9391-47CB-AB36-226B7209A0E3}" type="presParOf" srcId="{5DD46BD2-4067-4EDB-905E-60068AB67927}" destId="{35C7C441-745A-4E31-AACF-5F06A36371DD}" srcOrd="1" destOrd="0" presId="urn:microsoft.com/office/officeart/2005/8/layout/hierarchy2"/>
    <dgm:cxn modelId="{F5196D15-0DF7-4679-960C-A0B51435F138}" type="presParOf" srcId="{F1D395C9-BA92-4971-A33B-B1BDD6A91A50}" destId="{F4904ABA-365D-45FB-B604-0DB67E03522A}" srcOrd="2" destOrd="0" presId="urn:microsoft.com/office/officeart/2005/8/layout/hierarchy2"/>
    <dgm:cxn modelId="{BB87A91B-ED87-42C6-9D2C-FB2DE9BCA3D6}" type="presParOf" srcId="{F4904ABA-365D-45FB-B604-0DB67E03522A}" destId="{0C428ED6-367B-459F-B614-10D769ADDBB7}" srcOrd="0" destOrd="0" presId="urn:microsoft.com/office/officeart/2005/8/layout/hierarchy2"/>
    <dgm:cxn modelId="{E2EDFB53-B214-4D2C-BFF6-88E41F45CDAC}" type="presParOf" srcId="{F4904ABA-365D-45FB-B604-0DB67E03522A}" destId="{BBAD0CBA-8EDC-4533-B855-F3D268473D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1D4F62-1235-4876-8E3C-ACF7080C158D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656D90-F81C-481C-8E83-0C2C41A522D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19075FD5-F2CF-409A-8E5F-07BBF9279BFB}" type="parTrans" cxnId="{6CA29AB1-9379-41BB-AD28-87BEB02AAD35}">
      <dgm:prSet/>
      <dgm:spPr/>
      <dgm:t>
        <a:bodyPr/>
        <a:lstStyle/>
        <a:p>
          <a:endParaRPr lang="en-US"/>
        </a:p>
      </dgm:t>
    </dgm:pt>
    <dgm:pt modelId="{4707FC77-CF51-4013-9AE0-9EAE1ED79CF2}" type="sibTrans" cxnId="{6CA29AB1-9379-41BB-AD28-87BEB02AAD35}">
      <dgm:prSet/>
      <dgm:spPr/>
      <dgm:t>
        <a:bodyPr/>
        <a:lstStyle/>
        <a:p>
          <a:endParaRPr lang="en-US"/>
        </a:p>
      </dgm:t>
    </dgm:pt>
    <dgm:pt modelId="{4FD2B6CC-6186-49D2-9937-B54C1784903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Syntax</a:t>
          </a:r>
          <a:endParaRPr lang="en-US" dirty="0"/>
        </a:p>
      </dgm:t>
    </dgm:pt>
    <dgm:pt modelId="{4340F61E-6057-49E9-AECD-78F498A5ACC7}" type="parTrans" cxnId="{C126582F-364C-485D-867A-F2B9C061DB1B}">
      <dgm:prSet/>
      <dgm:spPr/>
      <dgm:t>
        <a:bodyPr/>
        <a:lstStyle/>
        <a:p>
          <a:endParaRPr lang="en-US"/>
        </a:p>
      </dgm:t>
    </dgm:pt>
    <dgm:pt modelId="{3445F852-8724-4E46-BC17-8C90D8F77103}" type="sibTrans" cxnId="{C126582F-364C-485D-867A-F2B9C061DB1B}">
      <dgm:prSet/>
      <dgm:spPr/>
      <dgm:t>
        <a:bodyPr/>
        <a:lstStyle/>
        <a:p>
          <a:endParaRPr lang="en-US"/>
        </a:p>
      </dgm:t>
    </dgm:pt>
    <dgm:pt modelId="{AC448BA3-79F6-4D1A-B032-ADF25014FBE1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Lyric rhythm</a:t>
          </a:r>
          <a:endParaRPr lang="en-US" dirty="0"/>
        </a:p>
      </dgm:t>
    </dgm:pt>
    <dgm:pt modelId="{29682668-D669-4447-A1AD-DC56D85DC8CE}" type="parTrans" cxnId="{D0CFFCCB-F7E1-470E-8534-0A31BD3CE14E}">
      <dgm:prSet/>
      <dgm:spPr/>
      <dgm:t>
        <a:bodyPr/>
        <a:lstStyle/>
        <a:p>
          <a:endParaRPr lang="en-US"/>
        </a:p>
      </dgm:t>
    </dgm:pt>
    <dgm:pt modelId="{F72C5693-3E8F-4CBE-B5BE-FFB46BE979C7}" type="sibTrans" cxnId="{D0CFFCCB-F7E1-470E-8534-0A31BD3CE14E}">
      <dgm:prSet/>
      <dgm:spPr/>
      <dgm:t>
        <a:bodyPr/>
        <a:lstStyle/>
        <a:p>
          <a:endParaRPr lang="en-US"/>
        </a:p>
      </dgm:t>
    </dgm:pt>
    <dgm:pt modelId="{52ACAABA-E3DF-4D06-A866-F2ABA551FC18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Grammar placement</a:t>
          </a:r>
          <a:endParaRPr lang="en-US" dirty="0"/>
        </a:p>
      </dgm:t>
    </dgm:pt>
    <dgm:pt modelId="{A5953CA3-337F-4B29-A03E-AA70C62EC99B}" type="parTrans" cxnId="{C45701C6-748B-4074-8E59-8F5AB78AB5E1}">
      <dgm:prSet/>
      <dgm:spPr/>
      <dgm:t>
        <a:bodyPr/>
        <a:lstStyle/>
        <a:p>
          <a:endParaRPr lang="en-US"/>
        </a:p>
      </dgm:t>
    </dgm:pt>
    <dgm:pt modelId="{9347262B-BE05-4B56-8665-498ECED093F6}" type="sibTrans" cxnId="{C45701C6-748B-4074-8E59-8F5AB78AB5E1}">
      <dgm:prSet/>
      <dgm:spPr/>
    </dgm:pt>
    <dgm:pt modelId="{912C14C9-E438-44FA-A594-98C72C86C97F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Rhythmic emphasis</a:t>
          </a:r>
          <a:endParaRPr lang="en-US" dirty="0"/>
        </a:p>
      </dgm:t>
    </dgm:pt>
    <dgm:pt modelId="{1866F5F0-9C80-420E-957E-7E9A6B758F52}" type="parTrans" cxnId="{6A835C79-2956-44A0-919A-782DA58F86FB}">
      <dgm:prSet/>
      <dgm:spPr/>
      <dgm:t>
        <a:bodyPr/>
        <a:lstStyle/>
        <a:p>
          <a:endParaRPr lang="en-US"/>
        </a:p>
      </dgm:t>
    </dgm:pt>
    <dgm:pt modelId="{AC8E1AED-681C-48E1-85E3-960D71246775}" type="sibTrans" cxnId="{6A835C79-2956-44A0-919A-782DA58F86FB}">
      <dgm:prSet/>
      <dgm:spPr/>
    </dgm:pt>
    <dgm:pt modelId="{3D629FEE-FA2F-4553-9E14-A44C4955CD13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Complex (Jazz/Urban)</a:t>
          </a:r>
          <a:endParaRPr lang="en-US" dirty="0"/>
        </a:p>
      </dgm:t>
    </dgm:pt>
    <dgm:pt modelId="{ED8CB8D6-90B1-4C54-8ACC-E85648A762A7}" type="parTrans" cxnId="{48E5F682-5022-4610-9195-112C36A23844}">
      <dgm:prSet/>
      <dgm:spPr/>
      <dgm:t>
        <a:bodyPr/>
        <a:lstStyle/>
        <a:p>
          <a:endParaRPr lang="en-US"/>
        </a:p>
      </dgm:t>
    </dgm:pt>
    <dgm:pt modelId="{37369883-21B7-4632-8E1E-D934E982AD5A}" type="sibTrans" cxnId="{48E5F682-5022-4610-9195-112C36A23844}">
      <dgm:prSet/>
      <dgm:spPr/>
    </dgm:pt>
    <dgm:pt modelId="{212B8D54-3555-4858-AD53-402CF5C91926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Simple (Folk)</a:t>
          </a:r>
          <a:endParaRPr lang="en-US" dirty="0"/>
        </a:p>
      </dgm:t>
    </dgm:pt>
    <dgm:pt modelId="{FB317CB5-7FEF-4C00-A77A-89A97D32579E}" type="parTrans" cxnId="{81E878F2-7F41-4A96-8B84-6A375BEDA0FC}">
      <dgm:prSet/>
      <dgm:spPr/>
      <dgm:t>
        <a:bodyPr/>
        <a:lstStyle/>
        <a:p>
          <a:endParaRPr lang="en-US"/>
        </a:p>
      </dgm:t>
    </dgm:pt>
    <dgm:pt modelId="{EF447E33-B539-44F5-A8D9-6C570FA583A6}" type="sibTrans" cxnId="{81E878F2-7F41-4A96-8B84-6A375BEDA0FC}">
      <dgm:prSet/>
      <dgm:spPr/>
    </dgm:pt>
    <dgm:pt modelId="{137929CA-0DE0-40F6-8800-D8726E5A1E8F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Article-Subject</a:t>
          </a:r>
          <a:endParaRPr lang="en-US" dirty="0"/>
        </a:p>
      </dgm:t>
    </dgm:pt>
    <dgm:pt modelId="{B68AA85F-B885-441F-B2C2-90769F46A300}" type="parTrans" cxnId="{C30B65EC-575A-4364-B145-8CC3E92089F9}">
      <dgm:prSet/>
      <dgm:spPr/>
      <dgm:t>
        <a:bodyPr/>
        <a:lstStyle/>
        <a:p>
          <a:endParaRPr lang="en-US"/>
        </a:p>
      </dgm:t>
    </dgm:pt>
    <dgm:pt modelId="{A1F9F852-2B2B-4AA1-A670-76ECA0BCF609}" type="sibTrans" cxnId="{C30B65EC-575A-4364-B145-8CC3E92089F9}">
      <dgm:prSet/>
      <dgm:spPr/>
    </dgm:pt>
    <dgm:pt modelId="{A861F5AF-83F0-46C1-828A-50F2353DB849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Verb</a:t>
          </a:r>
          <a:endParaRPr lang="en-US" dirty="0"/>
        </a:p>
      </dgm:t>
    </dgm:pt>
    <dgm:pt modelId="{004C783E-5661-4ED4-A63B-3F72ACDC462A}" type="parTrans" cxnId="{06089F8E-A04B-42F1-A4A5-C3FB3310D924}">
      <dgm:prSet/>
      <dgm:spPr/>
      <dgm:t>
        <a:bodyPr/>
        <a:lstStyle/>
        <a:p>
          <a:endParaRPr lang="en-US"/>
        </a:p>
      </dgm:t>
    </dgm:pt>
    <dgm:pt modelId="{BB3C164D-1CC9-495B-8902-4B9D3A53DDDC}" type="sibTrans" cxnId="{06089F8E-A04B-42F1-A4A5-C3FB3310D924}">
      <dgm:prSet/>
      <dgm:spPr/>
    </dgm:pt>
    <dgm:pt modelId="{70430E19-1CBF-40D4-A8B5-DE49E65CA2C0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Prep. Phrase-Object</a:t>
          </a:r>
          <a:endParaRPr lang="en-US" dirty="0"/>
        </a:p>
      </dgm:t>
    </dgm:pt>
    <dgm:pt modelId="{8B9848AE-13A2-4845-A003-48FA9A718DD3}" type="parTrans" cxnId="{11AB4392-9F36-46FA-91A3-3B82351828E2}">
      <dgm:prSet/>
      <dgm:spPr/>
      <dgm:t>
        <a:bodyPr/>
        <a:lstStyle/>
        <a:p>
          <a:endParaRPr lang="en-US"/>
        </a:p>
      </dgm:t>
    </dgm:pt>
    <dgm:pt modelId="{4FFE05A5-A760-4D43-A27B-38CE697FC128}" type="sibTrans" cxnId="{11AB4392-9F36-46FA-91A3-3B82351828E2}">
      <dgm:prSet/>
      <dgm:spPr/>
    </dgm:pt>
    <dgm:pt modelId="{F1D395C9-BA92-4971-A33B-B1BDD6A91A50}" type="pres">
      <dgm:prSet presAssocID="{B31D4F62-1235-4876-8E3C-ACF7080C15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5B7C7-416A-4FE6-B2D1-2338FEAFE320}" type="pres">
      <dgm:prSet presAssocID="{9A656D90-F81C-481C-8E83-0C2C41A522D3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79FAE4E-EA5C-4C0E-948C-7902E933E614}" type="pres">
      <dgm:prSet presAssocID="{9A656D90-F81C-481C-8E83-0C2C41A522D3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8A81-8534-4E6C-8022-C02A1E84781A}" type="pres">
      <dgm:prSet presAssocID="{9A656D90-F81C-481C-8E83-0C2C41A522D3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718F0A6-801D-4A5A-AC1F-694795742889}" type="pres">
      <dgm:prSet presAssocID="{4FD2B6CC-6186-49D2-9937-B54C1784903A}" presName="root1" presStyleCnt="0"/>
      <dgm:spPr/>
    </dgm:pt>
    <dgm:pt modelId="{4933F398-81C0-492C-8518-48A115CCBB2F}" type="pres">
      <dgm:prSet presAssocID="{4FD2B6CC-6186-49D2-9937-B54C1784903A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E63B7-5AC8-44E8-9D8C-35ACA1AEE558}" type="pres">
      <dgm:prSet presAssocID="{4FD2B6CC-6186-49D2-9937-B54C1784903A}" presName="level2hierChild" presStyleCnt="0"/>
      <dgm:spPr/>
    </dgm:pt>
    <dgm:pt modelId="{F4904ABA-365D-45FB-B604-0DB67E03522A}" type="pres">
      <dgm:prSet presAssocID="{AC448BA3-79F6-4D1A-B032-ADF25014FBE1}" presName="root1" presStyleCnt="0"/>
      <dgm:spPr/>
    </dgm:pt>
    <dgm:pt modelId="{0C428ED6-367B-459F-B614-10D769ADDBB7}" type="pres">
      <dgm:prSet presAssocID="{AC448BA3-79F6-4D1A-B032-ADF25014FBE1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D0CBA-8EDC-4533-B855-F3D268473DDD}" type="pres">
      <dgm:prSet presAssocID="{AC448BA3-79F6-4D1A-B032-ADF25014FBE1}" presName="level2hierChild" presStyleCnt="0"/>
      <dgm:spPr/>
    </dgm:pt>
    <dgm:pt modelId="{8713E5F4-78F4-414E-8156-DE81E19286C9}" type="pres">
      <dgm:prSet presAssocID="{A5953CA3-337F-4B29-A03E-AA70C62EC99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630E2A8-BCAF-4C58-967B-9EFD7DF6847F}" type="pres">
      <dgm:prSet presAssocID="{A5953CA3-337F-4B29-A03E-AA70C62EC99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A3EB19E-8B58-44B7-8792-47882443CB7F}" type="pres">
      <dgm:prSet presAssocID="{52ACAABA-E3DF-4D06-A866-F2ABA551FC18}" presName="root2" presStyleCnt="0"/>
      <dgm:spPr/>
    </dgm:pt>
    <dgm:pt modelId="{DA06D44A-2D7D-4BCF-ADAA-2E7FDE575898}" type="pres">
      <dgm:prSet presAssocID="{52ACAABA-E3DF-4D06-A866-F2ABA551FC1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DC6CF-85C4-4592-ACA9-34FC8AAF35D3}" type="pres">
      <dgm:prSet presAssocID="{52ACAABA-E3DF-4D06-A866-F2ABA551FC18}" presName="level3hierChild" presStyleCnt="0"/>
      <dgm:spPr/>
    </dgm:pt>
    <dgm:pt modelId="{258C4CD8-DECD-416C-91D1-1954B3048ED7}" type="pres">
      <dgm:prSet presAssocID="{B68AA85F-B885-441F-B2C2-90769F46A300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0D03786-B8E6-4D85-AB6B-9A10453E4805}" type="pres">
      <dgm:prSet presAssocID="{B68AA85F-B885-441F-B2C2-90769F46A30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861D990F-590C-40D5-839C-D6094200437A}" type="pres">
      <dgm:prSet presAssocID="{137929CA-0DE0-40F6-8800-D8726E5A1E8F}" presName="root2" presStyleCnt="0"/>
      <dgm:spPr/>
    </dgm:pt>
    <dgm:pt modelId="{4B05D9CC-4CAA-4083-BF4E-B722565B5556}" type="pres">
      <dgm:prSet presAssocID="{137929CA-0DE0-40F6-8800-D8726E5A1E8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AB109-F635-4524-A3E0-B882B01A42FF}" type="pres">
      <dgm:prSet presAssocID="{137929CA-0DE0-40F6-8800-D8726E5A1E8F}" presName="level3hierChild" presStyleCnt="0"/>
      <dgm:spPr/>
    </dgm:pt>
    <dgm:pt modelId="{D8007FC9-308A-4A90-8B63-6F3339BD8E04}" type="pres">
      <dgm:prSet presAssocID="{004C783E-5661-4ED4-A63B-3F72ACDC462A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6C7DD268-00AA-4B3C-8814-D34C2D354C28}" type="pres">
      <dgm:prSet presAssocID="{004C783E-5661-4ED4-A63B-3F72ACDC462A}" presName="connTx" presStyleLbl="parChTrans1D3" presStyleIdx="1" presStyleCnt="5"/>
      <dgm:spPr/>
      <dgm:t>
        <a:bodyPr/>
        <a:lstStyle/>
        <a:p>
          <a:endParaRPr lang="en-US"/>
        </a:p>
      </dgm:t>
    </dgm:pt>
    <dgm:pt modelId="{59848149-C455-4C1C-8177-123DC7BE8FB8}" type="pres">
      <dgm:prSet presAssocID="{A861F5AF-83F0-46C1-828A-50F2353DB849}" presName="root2" presStyleCnt="0"/>
      <dgm:spPr/>
    </dgm:pt>
    <dgm:pt modelId="{A8B0BE9C-C878-48A0-8F29-649807FB3650}" type="pres">
      <dgm:prSet presAssocID="{A861F5AF-83F0-46C1-828A-50F2353DB84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BD597F-C9CA-4756-A581-0983CD31E891}" type="pres">
      <dgm:prSet presAssocID="{A861F5AF-83F0-46C1-828A-50F2353DB849}" presName="level3hierChild" presStyleCnt="0"/>
      <dgm:spPr/>
    </dgm:pt>
    <dgm:pt modelId="{B5541F3A-14C8-4A7C-BE14-3B15392193E5}" type="pres">
      <dgm:prSet presAssocID="{8B9848AE-13A2-4845-A003-48FA9A718DD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93B02974-1C6F-4F63-8723-37E224657FB0}" type="pres">
      <dgm:prSet presAssocID="{8B9848AE-13A2-4845-A003-48FA9A718DD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972B90C-93F5-4D73-A39B-02CF16CE9C6E}" type="pres">
      <dgm:prSet presAssocID="{70430E19-1CBF-40D4-A8B5-DE49E65CA2C0}" presName="root2" presStyleCnt="0"/>
      <dgm:spPr/>
    </dgm:pt>
    <dgm:pt modelId="{A5FADA60-C392-4D61-B3C9-2D020FB0AFF6}" type="pres">
      <dgm:prSet presAssocID="{70430E19-1CBF-40D4-A8B5-DE49E65CA2C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76EB0-FAF1-4B51-B5A3-EA9684F7A48C}" type="pres">
      <dgm:prSet presAssocID="{70430E19-1CBF-40D4-A8B5-DE49E65CA2C0}" presName="level3hierChild" presStyleCnt="0"/>
      <dgm:spPr/>
    </dgm:pt>
    <dgm:pt modelId="{A48B71BD-552C-4376-90E9-F2F28978AD06}" type="pres">
      <dgm:prSet presAssocID="{1866F5F0-9C80-420E-957E-7E9A6B758F5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6871C70-500F-4A48-92B8-DAF14921C4E0}" type="pres">
      <dgm:prSet presAssocID="{1866F5F0-9C80-420E-957E-7E9A6B758F5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A3CA3D1-F2A4-40A3-AEB9-9236A81F5B20}" type="pres">
      <dgm:prSet presAssocID="{912C14C9-E438-44FA-A594-98C72C86C97F}" presName="root2" presStyleCnt="0"/>
      <dgm:spPr/>
    </dgm:pt>
    <dgm:pt modelId="{8B6EB14B-E200-47A2-8C10-86357C58C303}" type="pres">
      <dgm:prSet presAssocID="{912C14C9-E438-44FA-A594-98C72C86C97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A70352-8B93-4EBA-97A6-33047427B793}" type="pres">
      <dgm:prSet presAssocID="{912C14C9-E438-44FA-A594-98C72C86C97F}" presName="level3hierChild" presStyleCnt="0"/>
      <dgm:spPr/>
    </dgm:pt>
    <dgm:pt modelId="{5C523549-57B0-401A-B292-A79D582C56E5}" type="pres">
      <dgm:prSet presAssocID="{ED8CB8D6-90B1-4C54-8ACC-E85648A762A7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4A46A231-71BA-4FC0-9FBC-22B76A393741}" type="pres">
      <dgm:prSet presAssocID="{ED8CB8D6-90B1-4C54-8ACC-E85648A762A7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8FB4314-B861-487B-B196-19798ADABE57}" type="pres">
      <dgm:prSet presAssocID="{3D629FEE-FA2F-4553-9E14-A44C4955CD13}" presName="root2" presStyleCnt="0"/>
      <dgm:spPr/>
    </dgm:pt>
    <dgm:pt modelId="{2704B081-5DE5-4E3A-969E-4735D6031B7D}" type="pres">
      <dgm:prSet presAssocID="{3D629FEE-FA2F-4553-9E14-A44C4955CD13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98F7BD-3E19-4A5F-9F83-FE1A39990BE9}" type="pres">
      <dgm:prSet presAssocID="{3D629FEE-FA2F-4553-9E14-A44C4955CD13}" presName="level3hierChild" presStyleCnt="0"/>
      <dgm:spPr/>
    </dgm:pt>
    <dgm:pt modelId="{A114CF7E-C583-48EF-AA1C-3D1CFC82CE4D}" type="pres">
      <dgm:prSet presAssocID="{FB317CB5-7FEF-4C00-A77A-89A97D32579E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454C7ABB-BB51-4F57-9496-EEF250D97ADA}" type="pres">
      <dgm:prSet presAssocID="{FB317CB5-7FEF-4C00-A77A-89A97D32579E}" presName="connTx" presStyleLbl="parChTrans1D3" presStyleIdx="4" presStyleCnt="5"/>
      <dgm:spPr/>
      <dgm:t>
        <a:bodyPr/>
        <a:lstStyle/>
        <a:p>
          <a:endParaRPr lang="en-US"/>
        </a:p>
      </dgm:t>
    </dgm:pt>
    <dgm:pt modelId="{F7EBF276-0245-474A-8C19-9059BAEF7DFF}" type="pres">
      <dgm:prSet presAssocID="{212B8D54-3555-4858-AD53-402CF5C91926}" presName="root2" presStyleCnt="0"/>
      <dgm:spPr/>
    </dgm:pt>
    <dgm:pt modelId="{633D2A9F-0696-4666-A053-3D4D5E134FCC}" type="pres">
      <dgm:prSet presAssocID="{212B8D54-3555-4858-AD53-402CF5C9192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A1099-DF59-4805-8F36-0CBD783124E9}" type="pres">
      <dgm:prSet presAssocID="{212B8D54-3555-4858-AD53-402CF5C91926}" presName="level3hierChild" presStyleCnt="0"/>
      <dgm:spPr/>
    </dgm:pt>
  </dgm:ptLst>
  <dgm:cxnLst>
    <dgm:cxn modelId="{992F7590-22AD-45F3-80CC-08DB51F2D6F8}" type="presOf" srcId="{AC448BA3-79F6-4D1A-B032-ADF25014FBE1}" destId="{0C428ED6-367B-459F-B614-10D769ADDBB7}" srcOrd="0" destOrd="0" presId="urn:microsoft.com/office/officeart/2005/8/layout/hierarchy2"/>
    <dgm:cxn modelId="{1EDA6E40-200E-49D0-96B2-B48AD20AE31D}" type="presOf" srcId="{4FD2B6CC-6186-49D2-9937-B54C1784903A}" destId="{4933F398-81C0-492C-8518-48A115CCBB2F}" srcOrd="0" destOrd="0" presId="urn:microsoft.com/office/officeart/2005/8/layout/hierarchy2"/>
    <dgm:cxn modelId="{3FF9F1A7-FD62-4EAE-8EBA-F44B2CBC0238}" type="presOf" srcId="{3D629FEE-FA2F-4553-9E14-A44C4955CD13}" destId="{2704B081-5DE5-4E3A-969E-4735D6031B7D}" srcOrd="0" destOrd="0" presId="urn:microsoft.com/office/officeart/2005/8/layout/hierarchy2"/>
    <dgm:cxn modelId="{06089F8E-A04B-42F1-A4A5-C3FB3310D924}" srcId="{52ACAABA-E3DF-4D06-A866-F2ABA551FC18}" destId="{A861F5AF-83F0-46C1-828A-50F2353DB849}" srcOrd="1" destOrd="0" parTransId="{004C783E-5661-4ED4-A63B-3F72ACDC462A}" sibTransId="{BB3C164D-1CC9-495B-8902-4B9D3A53DDDC}"/>
    <dgm:cxn modelId="{C45701C6-748B-4074-8E59-8F5AB78AB5E1}" srcId="{AC448BA3-79F6-4D1A-B032-ADF25014FBE1}" destId="{52ACAABA-E3DF-4D06-A866-F2ABA551FC18}" srcOrd="0" destOrd="0" parTransId="{A5953CA3-337F-4B29-A03E-AA70C62EC99B}" sibTransId="{9347262B-BE05-4B56-8665-498ECED093F6}"/>
    <dgm:cxn modelId="{81E878F2-7F41-4A96-8B84-6A375BEDA0FC}" srcId="{912C14C9-E438-44FA-A594-98C72C86C97F}" destId="{212B8D54-3555-4858-AD53-402CF5C91926}" srcOrd="1" destOrd="0" parTransId="{FB317CB5-7FEF-4C00-A77A-89A97D32579E}" sibTransId="{EF447E33-B539-44F5-A8D9-6C570FA583A6}"/>
    <dgm:cxn modelId="{E3B40F9C-6323-45E5-A98D-3E3A4F51BDD5}" type="presOf" srcId="{70430E19-1CBF-40D4-A8B5-DE49E65CA2C0}" destId="{A5FADA60-C392-4D61-B3C9-2D020FB0AFF6}" srcOrd="0" destOrd="0" presId="urn:microsoft.com/office/officeart/2005/8/layout/hierarchy2"/>
    <dgm:cxn modelId="{37513317-1E23-43DA-8CF3-41B6EF1BB0C0}" type="presOf" srcId="{A5953CA3-337F-4B29-A03E-AA70C62EC99B}" destId="{8713E5F4-78F4-414E-8156-DE81E19286C9}" srcOrd="0" destOrd="0" presId="urn:microsoft.com/office/officeart/2005/8/layout/hierarchy2"/>
    <dgm:cxn modelId="{6CA29AB1-9379-41BB-AD28-87BEB02AAD35}" srcId="{B31D4F62-1235-4876-8E3C-ACF7080C158D}" destId="{9A656D90-F81C-481C-8E83-0C2C41A522D3}" srcOrd="0" destOrd="0" parTransId="{19075FD5-F2CF-409A-8E5F-07BBF9279BFB}" sibTransId="{4707FC77-CF51-4013-9AE0-9EAE1ED79CF2}"/>
    <dgm:cxn modelId="{38D8BFF5-3D79-4945-8A9E-76E7975C7F2C}" type="presOf" srcId="{52ACAABA-E3DF-4D06-A866-F2ABA551FC18}" destId="{DA06D44A-2D7D-4BCF-ADAA-2E7FDE575898}" srcOrd="0" destOrd="0" presId="urn:microsoft.com/office/officeart/2005/8/layout/hierarchy2"/>
    <dgm:cxn modelId="{C735D78F-90D4-4E2C-9B32-2EA2910D132F}" type="presOf" srcId="{912C14C9-E438-44FA-A594-98C72C86C97F}" destId="{8B6EB14B-E200-47A2-8C10-86357C58C303}" srcOrd="0" destOrd="0" presId="urn:microsoft.com/office/officeart/2005/8/layout/hierarchy2"/>
    <dgm:cxn modelId="{EC310CBB-9FA2-4FDA-97F6-AD2242D9D7DA}" type="presOf" srcId="{1866F5F0-9C80-420E-957E-7E9A6B758F52}" destId="{A48B71BD-552C-4376-90E9-F2F28978AD06}" srcOrd="0" destOrd="0" presId="urn:microsoft.com/office/officeart/2005/8/layout/hierarchy2"/>
    <dgm:cxn modelId="{0FA6D270-046C-4BBF-8D25-EE0BB749A0AA}" type="presOf" srcId="{A5953CA3-337F-4B29-A03E-AA70C62EC99B}" destId="{A630E2A8-BCAF-4C58-967B-9EFD7DF6847F}" srcOrd="1" destOrd="0" presId="urn:microsoft.com/office/officeart/2005/8/layout/hierarchy2"/>
    <dgm:cxn modelId="{F35D0AF6-3678-44C9-8AF9-815AE81A007C}" type="presOf" srcId="{9A656D90-F81C-481C-8E83-0C2C41A522D3}" destId="{479FAE4E-EA5C-4C0E-948C-7902E933E614}" srcOrd="0" destOrd="0" presId="urn:microsoft.com/office/officeart/2005/8/layout/hierarchy2"/>
    <dgm:cxn modelId="{C30B65EC-575A-4364-B145-8CC3E92089F9}" srcId="{52ACAABA-E3DF-4D06-A866-F2ABA551FC18}" destId="{137929CA-0DE0-40F6-8800-D8726E5A1E8F}" srcOrd="0" destOrd="0" parTransId="{B68AA85F-B885-441F-B2C2-90769F46A300}" sibTransId="{A1F9F852-2B2B-4AA1-A670-76ECA0BCF609}"/>
    <dgm:cxn modelId="{C3B03C10-B59C-4384-A3BE-111CB0B8384C}" type="presOf" srcId="{FB317CB5-7FEF-4C00-A77A-89A97D32579E}" destId="{A114CF7E-C583-48EF-AA1C-3D1CFC82CE4D}" srcOrd="0" destOrd="0" presId="urn:microsoft.com/office/officeart/2005/8/layout/hierarchy2"/>
    <dgm:cxn modelId="{A244AF0A-63DB-4068-A702-1B466A58E4A4}" type="presOf" srcId="{B31D4F62-1235-4876-8E3C-ACF7080C158D}" destId="{F1D395C9-BA92-4971-A33B-B1BDD6A91A50}" srcOrd="0" destOrd="0" presId="urn:microsoft.com/office/officeart/2005/8/layout/hierarchy2"/>
    <dgm:cxn modelId="{5ADB5C62-337A-40E9-9EB2-B2545145732A}" type="presOf" srcId="{A861F5AF-83F0-46C1-828A-50F2353DB849}" destId="{A8B0BE9C-C878-48A0-8F29-649807FB3650}" srcOrd="0" destOrd="0" presId="urn:microsoft.com/office/officeart/2005/8/layout/hierarchy2"/>
    <dgm:cxn modelId="{A05E5E78-D03A-4AE5-88D7-CE9C12B45E3D}" type="presOf" srcId="{B68AA85F-B885-441F-B2C2-90769F46A300}" destId="{E0D03786-B8E6-4D85-AB6B-9A10453E4805}" srcOrd="1" destOrd="0" presId="urn:microsoft.com/office/officeart/2005/8/layout/hierarchy2"/>
    <dgm:cxn modelId="{6A835C79-2956-44A0-919A-782DA58F86FB}" srcId="{AC448BA3-79F6-4D1A-B032-ADF25014FBE1}" destId="{912C14C9-E438-44FA-A594-98C72C86C97F}" srcOrd="1" destOrd="0" parTransId="{1866F5F0-9C80-420E-957E-7E9A6B758F52}" sibTransId="{AC8E1AED-681C-48E1-85E3-960D71246775}"/>
    <dgm:cxn modelId="{73C2027C-5A7E-4514-ACE2-DFC940959114}" type="presOf" srcId="{FB317CB5-7FEF-4C00-A77A-89A97D32579E}" destId="{454C7ABB-BB51-4F57-9496-EEF250D97ADA}" srcOrd="1" destOrd="0" presId="urn:microsoft.com/office/officeart/2005/8/layout/hierarchy2"/>
    <dgm:cxn modelId="{09103BCF-5ED4-40BE-A8AF-5A9D419E8C24}" type="presOf" srcId="{ED8CB8D6-90B1-4C54-8ACC-E85648A762A7}" destId="{4A46A231-71BA-4FC0-9FBC-22B76A393741}" srcOrd="1" destOrd="0" presId="urn:microsoft.com/office/officeart/2005/8/layout/hierarchy2"/>
    <dgm:cxn modelId="{A1F2817D-5B06-4AEF-877F-A58AF7E48116}" type="presOf" srcId="{004C783E-5661-4ED4-A63B-3F72ACDC462A}" destId="{6C7DD268-00AA-4B3C-8814-D34C2D354C28}" srcOrd="1" destOrd="0" presId="urn:microsoft.com/office/officeart/2005/8/layout/hierarchy2"/>
    <dgm:cxn modelId="{48E5F682-5022-4610-9195-112C36A23844}" srcId="{912C14C9-E438-44FA-A594-98C72C86C97F}" destId="{3D629FEE-FA2F-4553-9E14-A44C4955CD13}" srcOrd="0" destOrd="0" parTransId="{ED8CB8D6-90B1-4C54-8ACC-E85648A762A7}" sibTransId="{37369883-21B7-4632-8E1E-D934E982AD5A}"/>
    <dgm:cxn modelId="{87250AF8-2C94-46BD-BE9F-6805C1444994}" type="presOf" srcId="{004C783E-5661-4ED4-A63B-3F72ACDC462A}" destId="{D8007FC9-308A-4A90-8B63-6F3339BD8E04}" srcOrd="0" destOrd="0" presId="urn:microsoft.com/office/officeart/2005/8/layout/hierarchy2"/>
    <dgm:cxn modelId="{9CEA6D0A-1D06-45B6-97E7-0499F0CB3D90}" type="presOf" srcId="{137929CA-0DE0-40F6-8800-D8726E5A1E8F}" destId="{4B05D9CC-4CAA-4083-BF4E-B722565B5556}" srcOrd="0" destOrd="0" presId="urn:microsoft.com/office/officeart/2005/8/layout/hierarchy2"/>
    <dgm:cxn modelId="{11AB4392-9F36-46FA-91A3-3B82351828E2}" srcId="{52ACAABA-E3DF-4D06-A866-F2ABA551FC18}" destId="{70430E19-1CBF-40D4-A8B5-DE49E65CA2C0}" srcOrd="2" destOrd="0" parTransId="{8B9848AE-13A2-4845-A003-48FA9A718DD3}" sibTransId="{4FFE05A5-A760-4D43-A27B-38CE697FC128}"/>
    <dgm:cxn modelId="{EF68EF79-C1C2-4F29-9E84-5C5A358E0EF6}" type="presOf" srcId="{B68AA85F-B885-441F-B2C2-90769F46A300}" destId="{258C4CD8-DECD-416C-91D1-1954B3048ED7}" srcOrd="0" destOrd="0" presId="urn:microsoft.com/office/officeart/2005/8/layout/hierarchy2"/>
    <dgm:cxn modelId="{C126582F-364C-485D-867A-F2B9C061DB1B}" srcId="{B31D4F62-1235-4876-8E3C-ACF7080C158D}" destId="{4FD2B6CC-6186-49D2-9937-B54C1784903A}" srcOrd="1" destOrd="0" parTransId="{4340F61E-6057-49E9-AECD-78F498A5ACC7}" sibTransId="{3445F852-8724-4E46-BC17-8C90D8F77103}"/>
    <dgm:cxn modelId="{99D27564-6FDF-40A7-B411-2EA1E0DF62A0}" type="presOf" srcId="{8B9848AE-13A2-4845-A003-48FA9A718DD3}" destId="{93B02974-1C6F-4F63-8723-37E224657FB0}" srcOrd="1" destOrd="0" presId="urn:microsoft.com/office/officeart/2005/8/layout/hierarchy2"/>
    <dgm:cxn modelId="{FAF111F1-C812-4113-99CA-F08D1B9350F0}" type="presOf" srcId="{1866F5F0-9C80-420E-957E-7E9A6B758F52}" destId="{F6871C70-500F-4A48-92B8-DAF14921C4E0}" srcOrd="1" destOrd="0" presId="urn:microsoft.com/office/officeart/2005/8/layout/hierarchy2"/>
    <dgm:cxn modelId="{67807C43-144D-4AD8-964E-1F5B7E66930B}" type="presOf" srcId="{ED8CB8D6-90B1-4C54-8ACC-E85648A762A7}" destId="{5C523549-57B0-401A-B292-A79D582C56E5}" srcOrd="0" destOrd="0" presId="urn:microsoft.com/office/officeart/2005/8/layout/hierarchy2"/>
    <dgm:cxn modelId="{3D150544-6992-4CD3-A054-729D6756F8F9}" type="presOf" srcId="{8B9848AE-13A2-4845-A003-48FA9A718DD3}" destId="{B5541F3A-14C8-4A7C-BE14-3B15392193E5}" srcOrd="0" destOrd="0" presId="urn:microsoft.com/office/officeart/2005/8/layout/hierarchy2"/>
    <dgm:cxn modelId="{D0CFFCCB-F7E1-470E-8534-0A31BD3CE14E}" srcId="{B31D4F62-1235-4876-8E3C-ACF7080C158D}" destId="{AC448BA3-79F6-4D1A-B032-ADF25014FBE1}" srcOrd="2" destOrd="0" parTransId="{29682668-D669-4447-A1AD-DC56D85DC8CE}" sibTransId="{F72C5693-3E8F-4CBE-B5BE-FFB46BE979C7}"/>
    <dgm:cxn modelId="{7E15BA65-41B6-4275-8DCA-E322C95BEDC7}" type="presOf" srcId="{212B8D54-3555-4858-AD53-402CF5C91926}" destId="{633D2A9F-0696-4666-A053-3D4D5E134FCC}" srcOrd="0" destOrd="0" presId="urn:microsoft.com/office/officeart/2005/8/layout/hierarchy2"/>
    <dgm:cxn modelId="{00519C44-DD28-421A-B1E1-CF327CB375BA}" type="presParOf" srcId="{F1D395C9-BA92-4971-A33B-B1BDD6A91A50}" destId="{A7E5B7C7-416A-4FE6-B2D1-2338FEAFE320}" srcOrd="0" destOrd="0" presId="urn:microsoft.com/office/officeart/2005/8/layout/hierarchy2"/>
    <dgm:cxn modelId="{BD61DCF1-D5F6-471E-B19E-CCCF806DA79A}" type="presParOf" srcId="{A7E5B7C7-416A-4FE6-B2D1-2338FEAFE320}" destId="{479FAE4E-EA5C-4C0E-948C-7902E933E614}" srcOrd="0" destOrd="0" presId="urn:microsoft.com/office/officeart/2005/8/layout/hierarchy2"/>
    <dgm:cxn modelId="{64381FF3-F3A6-4B99-8348-FBBAB9F07979}" type="presParOf" srcId="{A7E5B7C7-416A-4FE6-B2D1-2338FEAFE320}" destId="{23FD8A81-8534-4E6C-8022-C02A1E84781A}" srcOrd="1" destOrd="0" presId="urn:microsoft.com/office/officeart/2005/8/layout/hierarchy2"/>
    <dgm:cxn modelId="{63B4F0F1-2371-4049-A61D-A1CBB49E9AA2}" type="presParOf" srcId="{F1D395C9-BA92-4971-A33B-B1BDD6A91A50}" destId="{B718F0A6-801D-4A5A-AC1F-694795742889}" srcOrd="1" destOrd="0" presId="urn:microsoft.com/office/officeart/2005/8/layout/hierarchy2"/>
    <dgm:cxn modelId="{701A15EA-171C-4715-A4E0-A6333229891A}" type="presParOf" srcId="{B718F0A6-801D-4A5A-AC1F-694795742889}" destId="{4933F398-81C0-492C-8518-48A115CCBB2F}" srcOrd="0" destOrd="0" presId="urn:microsoft.com/office/officeart/2005/8/layout/hierarchy2"/>
    <dgm:cxn modelId="{1C181E27-44A4-4D2A-9C48-27DE2AB02037}" type="presParOf" srcId="{B718F0A6-801D-4A5A-AC1F-694795742889}" destId="{841E63B7-5AC8-44E8-9D8C-35ACA1AEE558}" srcOrd="1" destOrd="0" presId="urn:microsoft.com/office/officeart/2005/8/layout/hierarchy2"/>
    <dgm:cxn modelId="{FE98A2B4-9CDC-4B8D-83C3-898A47EDAF31}" type="presParOf" srcId="{F1D395C9-BA92-4971-A33B-B1BDD6A91A50}" destId="{F4904ABA-365D-45FB-B604-0DB67E03522A}" srcOrd="2" destOrd="0" presId="urn:microsoft.com/office/officeart/2005/8/layout/hierarchy2"/>
    <dgm:cxn modelId="{A29A3164-F252-46D6-8AFE-C9FB08562153}" type="presParOf" srcId="{F4904ABA-365D-45FB-B604-0DB67E03522A}" destId="{0C428ED6-367B-459F-B614-10D769ADDBB7}" srcOrd="0" destOrd="0" presId="urn:microsoft.com/office/officeart/2005/8/layout/hierarchy2"/>
    <dgm:cxn modelId="{69A0B0C4-1A48-455D-BD00-838CB5182849}" type="presParOf" srcId="{F4904ABA-365D-45FB-B604-0DB67E03522A}" destId="{BBAD0CBA-8EDC-4533-B855-F3D268473DDD}" srcOrd="1" destOrd="0" presId="urn:microsoft.com/office/officeart/2005/8/layout/hierarchy2"/>
    <dgm:cxn modelId="{7588CF70-9D07-48B7-BDDA-BBF02F069062}" type="presParOf" srcId="{BBAD0CBA-8EDC-4533-B855-F3D268473DDD}" destId="{8713E5F4-78F4-414E-8156-DE81E19286C9}" srcOrd="0" destOrd="0" presId="urn:microsoft.com/office/officeart/2005/8/layout/hierarchy2"/>
    <dgm:cxn modelId="{F7B67E20-DB2D-41D7-9737-4935652B3A2A}" type="presParOf" srcId="{8713E5F4-78F4-414E-8156-DE81E19286C9}" destId="{A630E2A8-BCAF-4C58-967B-9EFD7DF6847F}" srcOrd="0" destOrd="0" presId="urn:microsoft.com/office/officeart/2005/8/layout/hierarchy2"/>
    <dgm:cxn modelId="{FF27DADD-6F29-4DCF-84A5-1DF792C8B397}" type="presParOf" srcId="{BBAD0CBA-8EDC-4533-B855-F3D268473DDD}" destId="{FA3EB19E-8B58-44B7-8792-47882443CB7F}" srcOrd="1" destOrd="0" presId="urn:microsoft.com/office/officeart/2005/8/layout/hierarchy2"/>
    <dgm:cxn modelId="{732498C8-EA9A-473C-8787-0E32E83D3B36}" type="presParOf" srcId="{FA3EB19E-8B58-44B7-8792-47882443CB7F}" destId="{DA06D44A-2D7D-4BCF-ADAA-2E7FDE575898}" srcOrd="0" destOrd="0" presId="urn:microsoft.com/office/officeart/2005/8/layout/hierarchy2"/>
    <dgm:cxn modelId="{AD415E08-AB61-4CE6-BAF3-DF704D7E45E5}" type="presParOf" srcId="{FA3EB19E-8B58-44B7-8792-47882443CB7F}" destId="{530DC6CF-85C4-4592-ACA9-34FC8AAF35D3}" srcOrd="1" destOrd="0" presId="urn:microsoft.com/office/officeart/2005/8/layout/hierarchy2"/>
    <dgm:cxn modelId="{79AEC980-7E77-46B0-B462-95B770384235}" type="presParOf" srcId="{530DC6CF-85C4-4592-ACA9-34FC8AAF35D3}" destId="{258C4CD8-DECD-416C-91D1-1954B3048ED7}" srcOrd="0" destOrd="0" presId="urn:microsoft.com/office/officeart/2005/8/layout/hierarchy2"/>
    <dgm:cxn modelId="{433DE23C-CF4B-4B9E-8ACE-13587B9B4CD5}" type="presParOf" srcId="{258C4CD8-DECD-416C-91D1-1954B3048ED7}" destId="{E0D03786-B8E6-4D85-AB6B-9A10453E4805}" srcOrd="0" destOrd="0" presId="urn:microsoft.com/office/officeart/2005/8/layout/hierarchy2"/>
    <dgm:cxn modelId="{4E2F0BA7-AACA-4FF5-A8DE-D57FA85E0E4F}" type="presParOf" srcId="{530DC6CF-85C4-4592-ACA9-34FC8AAF35D3}" destId="{861D990F-590C-40D5-839C-D6094200437A}" srcOrd="1" destOrd="0" presId="urn:microsoft.com/office/officeart/2005/8/layout/hierarchy2"/>
    <dgm:cxn modelId="{13C1FDBF-1ABF-4DE9-A32E-9A6987529452}" type="presParOf" srcId="{861D990F-590C-40D5-839C-D6094200437A}" destId="{4B05D9CC-4CAA-4083-BF4E-B722565B5556}" srcOrd="0" destOrd="0" presId="urn:microsoft.com/office/officeart/2005/8/layout/hierarchy2"/>
    <dgm:cxn modelId="{A2961D09-F571-4614-ADE3-CA9E41B37138}" type="presParOf" srcId="{861D990F-590C-40D5-839C-D6094200437A}" destId="{872AB109-F635-4524-A3E0-B882B01A42FF}" srcOrd="1" destOrd="0" presId="urn:microsoft.com/office/officeart/2005/8/layout/hierarchy2"/>
    <dgm:cxn modelId="{9B9CACD7-A03F-4128-8D28-171569CCC06C}" type="presParOf" srcId="{530DC6CF-85C4-4592-ACA9-34FC8AAF35D3}" destId="{D8007FC9-308A-4A90-8B63-6F3339BD8E04}" srcOrd="2" destOrd="0" presId="urn:microsoft.com/office/officeart/2005/8/layout/hierarchy2"/>
    <dgm:cxn modelId="{2578C94F-0ABC-4331-B792-70F6EE480537}" type="presParOf" srcId="{D8007FC9-308A-4A90-8B63-6F3339BD8E04}" destId="{6C7DD268-00AA-4B3C-8814-D34C2D354C28}" srcOrd="0" destOrd="0" presId="urn:microsoft.com/office/officeart/2005/8/layout/hierarchy2"/>
    <dgm:cxn modelId="{4DB5F78E-48B0-40C4-80E4-DE60C7B91A6A}" type="presParOf" srcId="{530DC6CF-85C4-4592-ACA9-34FC8AAF35D3}" destId="{59848149-C455-4C1C-8177-123DC7BE8FB8}" srcOrd="3" destOrd="0" presId="urn:microsoft.com/office/officeart/2005/8/layout/hierarchy2"/>
    <dgm:cxn modelId="{A4B3F5AC-50BB-42EC-B262-C63DF03D68CA}" type="presParOf" srcId="{59848149-C455-4C1C-8177-123DC7BE8FB8}" destId="{A8B0BE9C-C878-48A0-8F29-649807FB3650}" srcOrd="0" destOrd="0" presId="urn:microsoft.com/office/officeart/2005/8/layout/hierarchy2"/>
    <dgm:cxn modelId="{0A007F78-95C4-4D30-A04C-9E29C0B90FE2}" type="presParOf" srcId="{59848149-C455-4C1C-8177-123DC7BE8FB8}" destId="{92BD597F-C9CA-4756-A581-0983CD31E891}" srcOrd="1" destOrd="0" presId="urn:microsoft.com/office/officeart/2005/8/layout/hierarchy2"/>
    <dgm:cxn modelId="{C10104E6-52BA-4A3B-A6F1-8BF2348593E0}" type="presParOf" srcId="{530DC6CF-85C4-4592-ACA9-34FC8AAF35D3}" destId="{B5541F3A-14C8-4A7C-BE14-3B15392193E5}" srcOrd="4" destOrd="0" presId="urn:microsoft.com/office/officeart/2005/8/layout/hierarchy2"/>
    <dgm:cxn modelId="{FC620EAC-0D8F-4141-86B0-DFDDCE3F9360}" type="presParOf" srcId="{B5541F3A-14C8-4A7C-BE14-3B15392193E5}" destId="{93B02974-1C6F-4F63-8723-37E224657FB0}" srcOrd="0" destOrd="0" presId="urn:microsoft.com/office/officeart/2005/8/layout/hierarchy2"/>
    <dgm:cxn modelId="{D3D79573-B2AF-4091-953C-80DD6D06F25C}" type="presParOf" srcId="{530DC6CF-85C4-4592-ACA9-34FC8AAF35D3}" destId="{9972B90C-93F5-4D73-A39B-02CF16CE9C6E}" srcOrd="5" destOrd="0" presId="urn:microsoft.com/office/officeart/2005/8/layout/hierarchy2"/>
    <dgm:cxn modelId="{5808FF9F-10F1-4827-AE67-DD8A365B3043}" type="presParOf" srcId="{9972B90C-93F5-4D73-A39B-02CF16CE9C6E}" destId="{A5FADA60-C392-4D61-B3C9-2D020FB0AFF6}" srcOrd="0" destOrd="0" presId="urn:microsoft.com/office/officeart/2005/8/layout/hierarchy2"/>
    <dgm:cxn modelId="{13DAE42F-BFFA-43D6-8C19-43806ED8189E}" type="presParOf" srcId="{9972B90C-93F5-4D73-A39B-02CF16CE9C6E}" destId="{FBD76EB0-FAF1-4B51-B5A3-EA9684F7A48C}" srcOrd="1" destOrd="0" presId="urn:microsoft.com/office/officeart/2005/8/layout/hierarchy2"/>
    <dgm:cxn modelId="{473C1D45-5B17-4613-BE3D-AF34281F3E00}" type="presParOf" srcId="{BBAD0CBA-8EDC-4533-B855-F3D268473DDD}" destId="{A48B71BD-552C-4376-90E9-F2F28978AD06}" srcOrd="2" destOrd="0" presId="urn:microsoft.com/office/officeart/2005/8/layout/hierarchy2"/>
    <dgm:cxn modelId="{AF0DD469-3479-4077-A62F-E4DF0017BA62}" type="presParOf" srcId="{A48B71BD-552C-4376-90E9-F2F28978AD06}" destId="{F6871C70-500F-4A48-92B8-DAF14921C4E0}" srcOrd="0" destOrd="0" presId="urn:microsoft.com/office/officeart/2005/8/layout/hierarchy2"/>
    <dgm:cxn modelId="{9C5986A2-77A2-45C1-849C-312EC1CD9FFB}" type="presParOf" srcId="{BBAD0CBA-8EDC-4533-B855-F3D268473DDD}" destId="{AA3CA3D1-F2A4-40A3-AEB9-9236A81F5B20}" srcOrd="3" destOrd="0" presId="urn:microsoft.com/office/officeart/2005/8/layout/hierarchy2"/>
    <dgm:cxn modelId="{82FDF40E-49AF-4E7C-9646-1A68EC0BFC2B}" type="presParOf" srcId="{AA3CA3D1-F2A4-40A3-AEB9-9236A81F5B20}" destId="{8B6EB14B-E200-47A2-8C10-86357C58C303}" srcOrd="0" destOrd="0" presId="urn:microsoft.com/office/officeart/2005/8/layout/hierarchy2"/>
    <dgm:cxn modelId="{791118F4-D8FC-4C64-A34F-E1ED6F5C10A0}" type="presParOf" srcId="{AA3CA3D1-F2A4-40A3-AEB9-9236A81F5B20}" destId="{CFA70352-8B93-4EBA-97A6-33047427B793}" srcOrd="1" destOrd="0" presId="urn:microsoft.com/office/officeart/2005/8/layout/hierarchy2"/>
    <dgm:cxn modelId="{43F95DCF-D32D-4F0E-9F71-B122B5E1171C}" type="presParOf" srcId="{CFA70352-8B93-4EBA-97A6-33047427B793}" destId="{5C523549-57B0-401A-B292-A79D582C56E5}" srcOrd="0" destOrd="0" presId="urn:microsoft.com/office/officeart/2005/8/layout/hierarchy2"/>
    <dgm:cxn modelId="{10EEB6B6-AB85-49B7-841A-2EEC79A5F629}" type="presParOf" srcId="{5C523549-57B0-401A-B292-A79D582C56E5}" destId="{4A46A231-71BA-4FC0-9FBC-22B76A393741}" srcOrd="0" destOrd="0" presId="urn:microsoft.com/office/officeart/2005/8/layout/hierarchy2"/>
    <dgm:cxn modelId="{62867630-6F3F-4482-9CE2-C57876735D1B}" type="presParOf" srcId="{CFA70352-8B93-4EBA-97A6-33047427B793}" destId="{48FB4314-B861-487B-B196-19798ADABE57}" srcOrd="1" destOrd="0" presId="urn:microsoft.com/office/officeart/2005/8/layout/hierarchy2"/>
    <dgm:cxn modelId="{C12BC0B1-0F06-434C-8053-865D18EEAB30}" type="presParOf" srcId="{48FB4314-B861-487B-B196-19798ADABE57}" destId="{2704B081-5DE5-4E3A-969E-4735D6031B7D}" srcOrd="0" destOrd="0" presId="urn:microsoft.com/office/officeart/2005/8/layout/hierarchy2"/>
    <dgm:cxn modelId="{0730C128-0671-45E7-BDF9-D4CF2DBBD8CA}" type="presParOf" srcId="{48FB4314-B861-487B-B196-19798ADABE57}" destId="{D598F7BD-3E19-4A5F-9F83-FE1A39990BE9}" srcOrd="1" destOrd="0" presId="urn:microsoft.com/office/officeart/2005/8/layout/hierarchy2"/>
    <dgm:cxn modelId="{D39A645A-D302-4660-93B4-BB4B0782D611}" type="presParOf" srcId="{CFA70352-8B93-4EBA-97A6-33047427B793}" destId="{A114CF7E-C583-48EF-AA1C-3D1CFC82CE4D}" srcOrd="2" destOrd="0" presId="urn:microsoft.com/office/officeart/2005/8/layout/hierarchy2"/>
    <dgm:cxn modelId="{38608177-DA22-4F61-A1CB-9FE7733D0CC0}" type="presParOf" srcId="{A114CF7E-C583-48EF-AA1C-3D1CFC82CE4D}" destId="{454C7ABB-BB51-4F57-9496-EEF250D97ADA}" srcOrd="0" destOrd="0" presId="urn:microsoft.com/office/officeart/2005/8/layout/hierarchy2"/>
    <dgm:cxn modelId="{8ADF30FB-E144-40C4-90E8-454A8B015F02}" type="presParOf" srcId="{CFA70352-8B93-4EBA-97A6-33047427B793}" destId="{F7EBF276-0245-474A-8C19-9059BAEF7DFF}" srcOrd="3" destOrd="0" presId="urn:microsoft.com/office/officeart/2005/8/layout/hierarchy2"/>
    <dgm:cxn modelId="{B8D09365-1176-4AA9-90C2-CD0B1494E7D8}" type="presParOf" srcId="{F7EBF276-0245-474A-8C19-9059BAEF7DFF}" destId="{633D2A9F-0696-4666-A053-3D4D5E134FCC}" srcOrd="0" destOrd="0" presId="urn:microsoft.com/office/officeart/2005/8/layout/hierarchy2"/>
    <dgm:cxn modelId="{54BCA68C-4270-4937-93EB-D3CD85D04F01}" type="presParOf" srcId="{F7EBF276-0245-474A-8C19-9059BAEF7DFF}" destId="{D81A1099-DF59-4805-8F36-0CBD783124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AE4E-EA5C-4C0E-948C-7902E933E614}">
      <dsp:nvSpPr>
        <dsp:cNvPr id="0" name=""/>
        <dsp:cNvSpPr/>
      </dsp:nvSpPr>
      <dsp:spPr>
        <a:xfrm>
          <a:off x="2184636" y="2987771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Groove/Style</a:t>
          </a:r>
          <a:endParaRPr lang="en-US" sz="900" kern="1200" dirty="0"/>
        </a:p>
      </dsp:txBody>
      <dsp:txXfrm>
        <a:off x="2196795" y="2999930"/>
        <a:ext cx="805975" cy="390828"/>
      </dsp:txXfrm>
    </dsp:sp>
    <dsp:sp modelId="{0AE19928-1DC5-462A-9F76-95B69E0A8B5F}">
      <dsp:nvSpPr>
        <dsp:cNvPr id="0" name=""/>
        <dsp:cNvSpPr/>
      </dsp:nvSpPr>
      <dsp:spPr>
        <a:xfrm rot="16830559">
          <a:off x="2270556" y="2294549"/>
          <a:ext cx="1820864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820864" y="5635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35467" y="2254663"/>
        <a:ext cx="91043" cy="91043"/>
      </dsp:txXfrm>
    </dsp:sp>
    <dsp:sp modelId="{92F53464-546B-4FF9-B373-376811DFFCB9}">
      <dsp:nvSpPr>
        <dsp:cNvPr id="0" name=""/>
        <dsp:cNvSpPr/>
      </dsp:nvSpPr>
      <dsp:spPr>
        <a:xfrm>
          <a:off x="3347047" y="1197451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Rap/Hip-Hop</a:t>
          </a:r>
          <a:endParaRPr lang="en-US" sz="900" kern="1200" dirty="0"/>
        </a:p>
      </dsp:txBody>
      <dsp:txXfrm>
        <a:off x="3359206" y="1209610"/>
        <a:ext cx="805975" cy="390828"/>
      </dsp:txXfrm>
    </dsp:sp>
    <dsp:sp modelId="{D4757B0B-025F-4645-AACE-06FA36DFC7F2}">
      <dsp:nvSpPr>
        <dsp:cNvPr id="0" name=""/>
        <dsp:cNvSpPr/>
      </dsp:nvSpPr>
      <dsp:spPr>
        <a:xfrm rot="17692822">
          <a:off x="3948703" y="1041324"/>
          <a:ext cx="78939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789393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3665" y="1027226"/>
        <a:ext cx="39469" cy="39469"/>
      </dsp:txXfrm>
    </dsp:sp>
    <dsp:sp modelId="{B071A46F-B9E4-4286-96CF-27463626C7B2}">
      <dsp:nvSpPr>
        <dsp:cNvPr id="0" name=""/>
        <dsp:cNvSpPr/>
      </dsp:nvSpPr>
      <dsp:spPr>
        <a:xfrm>
          <a:off x="4509458" y="481323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Urban subject</a:t>
          </a:r>
          <a:endParaRPr lang="en-US" sz="900" kern="1200" dirty="0"/>
        </a:p>
      </dsp:txBody>
      <dsp:txXfrm>
        <a:off x="4521617" y="493482"/>
        <a:ext cx="805975" cy="390828"/>
      </dsp:txXfrm>
    </dsp:sp>
    <dsp:sp modelId="{6E09E959-884D-4456-9B29-3FC2E38A9A4F}">
      <dsp:nvSpPr>
        <dsp:cNvPr id="0" name=""/>
        <dsp:cNvSpPr/>
      </dsp:nvSpPr>
      <dsp:spPr>
        <a:xfrm rot="18289469">
          <a:off x="5215022" y="444551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435648"/>
        <a:ext cx="29078" cy="29078"/>
      </dsp:txXfrm>
    </dsp:sp>
    <dsp:sp modelId="{FFBD1173-17C3-4F89-9327-328BD3DCE399}">
      <dsp:nvSpPr>
        <dsp:cNvPr id="0" name=""/>
        <dsp:cNvSpPr/>
      </dsp:nvSpPr>
      <dsp:spPr>
        <a:xfrm>
          <a:off x="5671869" y="3904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Minority concerns</a:t>
          </a:r>
          <a:endParaRPr lang="en-US" sz="900" kern="1200" dirty="0"/>
        </a:p>
      </dsp:txBody>
      <dsp:txXfrm>
        <a:off x="5684028" y="16063"/>
        <a:ext cx="805975" cy="390828"/>
      </dsp:txXfrm>
    </dsp:sp>
    <dsp:sp modelId="{1CC1B7C1-DD15-4C3B-9393-54E60F6E30DB}">
      <dsp:nvSpPr>
        <dsp:cNvPr id="0" name=""/>
        <dsp:cNvSpPr/>
      </dsp:nvSpPr>
      <dsp:spPr>
        <a:xfrm>
          <a:off x="5339752" y="683260"/>
          <a:ext cx="33211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32117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7507" y="680593"/>
        <a:ext cx="16605" cy="16605"/>
      </dsp:txXfrm>
    </dsp:sp>
    <dsp:sp modelId="{FDE17D39-F7C4-40E7-9045-BBEA677FAC06}">
      <dsp:nvSpPr>
        <dsp:cNvPr id="0" name=""/>
        <dsp:cNvSpPr/>
      </dsp:nvSpPr>
      <dsp:spPr>
        <a:xfrm>
          <a:off x="5671869" y="481323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justice</a:t>
          </a:r>
          <a:endParaRPr lang="en-US" sz="900" kern="1200" dirty="0"/>
        </a:p>
      </dsp:txBody>
      <dsp:txXfrm>
        <a:off x="5684028" y="493482"/>
        <a:ext cx="805975" cy="390828"/>
      </dsp:txXfrm>
    </dsp:sp>
    <dsp:sp modelId="{4D22D705-A57E-42AA-BBDA-9FA8D4C1CB79}">
      <dsp:nvSpPr>
        <dsp:cNvPr id="0" name=""/>
        <dsp:cNvSpPr/>
      </dsp:nvSpPr>
      <dsp:spPr>
        <a:xfrm rot="3310531">
          <a:off x="5215022" y="921970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913066"/>
        <a:ext cx="29078" cy="29078"/>
      </dsp:txXfrm>
    </dsp:sp>
    <dsp:sp modelId="{EE0F0E01-CA5D-4D37-84C6-589BFE693FE1}">
      <dsp:nvSpPr>
        <dsp:cNvPr id="0" name=""/>
        <dsp:cNvSpPr/>
      </dsp:nvSpPr>
      <dsp:spPr>
        <a:xfrm>
          <a:off x="5671869" y="958742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Societal relationships</a:t>
          </a:r>
          <a:endParaRPr lang="en-US" sz="900" kern="1200" dirty="0"/>
        </a:p>
      </dsp:txBody>
      <dsp:txXfrm>
        <a:off x="5684028" y="970901"/>
        <a:ext cx="805975" cy="390828"/>
      </dsp:txXfrm>
    </dsp:sp>
    <dsp:sp modelId="{87EB6238-6539-40AC-84CC-941807853F4E}">
      <dsp:nvSpPr>
        <dsp:cNvPr id="0" name=""/>
        <dsp:cNvSpPr/>
      </dsp:nvSpPr>
      <dsp:spPr>
        <a:xfrm rot="3907178">
          <a:off x="3948703" y="1757453"/>
          <a:ext cx="789393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789393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3665" y="1743354"/>
        <a:ext cx="39469" cy="39469"/>
      </dsp:txXfrm>
    </dsp:sp>
    <dsp:sp modelId="{9AAE040B-3910-4FCA-9970-D06DF0FD1A01}">
      <dsp:nvSpPr>
        <dsp:cNvPr id="0" name=""/>
        <dsp:cNvSpPr/>
      </dsp:nvSpPr>
      <dsp:spPr>
        <a:xfrm>
          <a:off x="4509458" y="1913579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Urban Patois</a:t>
          </a:r>
          <a:endParaRPr lang="en-US" sz="900" kern="1200" dirty="0"/>
        </a:p>
      </dsp:txBody>
      <dsp:txXfrm>
        <a:off x="4521617" y="1925738"/>
        <a:ext cx="805975" cy="390828"/>
      </dsp:txXfrm>
    </dsp:sp>
    <dsp:sp modelId="{A37A103E-C6AD-41BC-BAD4-C4F573885397}">
      <dsp:nvSpPr>
        <dsp:cNvPr id="0" name=""/>
        <dsp:cNvSpPr/>
      </dsp:nvSpPr>
      <dsp:spPr>
        <a:xfrm rot="18289469">
          <a:off x="5215022" y="1876807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1867904"/>
        <a:ext cx="29078" cy="29078"/>
      </dsp:txXfrm>
    </dsp:sp>
    <dsp:sp modelId="{46EACA59-310B-4E98-AE98-674D474FCFF5}">
      <dsp:nvSpPr>
        <dsp:cNvPr id="0" name=""/>
        <dsp:cNvSpPr/>
      </dsp:nvSpPr>
      <dsp:spPr>
        <a:xfrm>
          <a:off x="5671869" y="1436160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Afro-American slang</a:t>
          </a:r>
          <a:endParaRPr lang="en-US" sz="900" kern="1200" dirty="0"/>
        </a:p>
      </dsp:txBody>
      <dsp:txXfrm>
        <a:off x="5684028" y="1448319"/>
        <a:ext cx="805975" cy="390828"/>
      </dsp:txXfrm>
    </dsp:sp>
    <dsp:sp modelId="{7F8ED49D-40EC-4DBC-AD08-914ECE6CDA86}">
      <dsp:nvSpPr>
        <dsp:cNvPr id="0" name=""/>
        <dsp:cNvSpPr/>
      </dsp:nvSpPr>
      <dsp:spPr>
        <a:xfrm>
          <a:off x="5339752" y="2115517"/>
          <a:ext cx="33211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32117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7507" y="2112850"/>
        <a:ext cx="16605" cy="16605"/>
      </dsp:txXfrm>
    </dsp:sp>
    <dsp:sp modelId="{A6AC8ED2-231C-487F-B9EE-C8A4561736F5}">
      <dsp:nvSpPr>
        <dsp:cNvPr id="0" name=""/>
        <dsp:cNvSpPr/>
      </dsp:nvSpPr>
      <dsp:spPr>
        <a:xfrm>
          <a:off x="5671869" y="1913579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Hip-hop sub-culture</a:t>
          </a:r>
          <a:endParaRPr lang="en-US" sz="900" kern="1200" dirty="0"/>
        </a:p>
      </dsp:txBody>
      <dsp:txXfrm>
        <a:off x="5684028" y="1925738"/>
        <a:ext cx="805975" cy="390828"/>
      </dsp:txXfrm>
    </dsp:sp>
    <dsp:sp modelId="{9C2AE68A-BDC6-4C5E-BC50-90F54C7BFD90}">
      <dsp:nvSpPr>
        <dsp:cNvPr id="0" name=""/>
        <dsp:cNvSpPr/>
      </dsp:nvSpPr>
      <dsp:spPr>
        <a:xfrm rot="3310531">
          <a:off x="5215022" y="2354226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2345323"/>
        <a:ext cx="29078" cy="29078"/>
      </dsp:txXfrm>
    </dsp:sp>
    <dsp:sp modelId="{C5DFF06A-3B9A-42C4-8757-0776D8C2FD01}">
      <dsp:nvSpPr>
        <dsp:cNvPr id="0" name=""/>
        <dsp:cNvSpPr/>
      </dsp:nvSpPr>
      <dsp:spPr>
        <a:xfrm>
          <a:off x="5671869" y="2390998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Crossover terminology</a:t>
          </a:r>
          <a:endParaRPr lang="en-US" sz="900" kern="1200" dirty="0"/>
        </a:p>
      </dsp:txBody>
      <dsp:txXfrm>
        <a:off x="5684028" y="2403157"/>
        <a:ext cx="805975" cy="390828"/>
      </dsp:txXfrm>
    </dsp:sp>
    <dsp:sp modelId="{51334499-2FF9-4D50-A216-11A3C0EA2A89}">
      <dsp:nvSpPr>
        <dsp:cNvPr id="0" name=""/>
        <dsp:cNvSpPr/>
      </dsp:nvSpPr>
      <dsp:spPr>
        <a:xfrm rot="4769441">
          <a:off x="2270556" y="4084869"/>
          <a:ext cx="1820864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820864" y="5635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35467" y="4044983"/>
        <a:ext cx="91043" cy="91043"/>
      </dsp:txXfrm>
    </dsp:sp>
    <dsp:sp modelId="{2D2409EF-147A-404D-808A-4CA1597F26C5}">
      <dsp:nvSpPr>
        <dsp:cNvPr id="0" name=""/>
        <dsp:cNvSpPr/>
      </dsp:nvSpPr>
      <dsp:spPr>
        <a:xfrm>
          <a:off x="3347047" y="4778092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Country</a:t>
          </a:r>
          <a:endParaRPr lang="en-US" sz="900" kern="1200" dirty="0"/>
        </a:p>
      </dsp:txBody>
      <dsp:txXfrm>
        <a:off x="3359206" y="4790251"/>
        <a:ext cx="805975" cy="390828"/>
      </dsp:txXfrm>
    </dsp:sp>
    <dsp:sp modelId="{362E6D8E-6D71-489A-8220-31044649F5AB}">
      <dsp:nvSpPr>
        <dsp:cNvPr id="0" name=""/>
        <dsp:cNvSpPr/>
      </dsp:nvSpPr>
      <dsp:spPr>
        <a:xfrm rot="17350740">
          <a:off x="3837925" y="4502610"/>
          <a:ext cx="101094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010948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8126" y="4482973"/>
        <a:ext cx="50547" cy="50547"/>
      </dsp:txXfrm>
    </dsp:sp>
    <dsp:sp modelId="{74C125A6-1F2D-49C6-B263-8E7DE7C68C32}">
      <dsp:nvSpPr>
        <dsp:cNvPr id="0" name=""/>
        <dsp:cNvSpPr/>
      </dsp:nvSpPr>
      <dsp:spPr>
        <a:xfrm>
          <a:off x="4509458" y="3823254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Country subjects</a:t>
          </a:r>
          <a:endParaRPr lang="en-US" sz="900" kern="1200" dirty="0"/>
        </a:p>
      </dsp:txBody>
      <dsp:txXfrm>
        <a:off x="4521617" y="3835413"/>
        <a:ext cx="805975" cy="390828"/>
      </dsp:txXfrm>
    </dsp:sp>
    <dsp:sp modelId="{3B120E73-6498-421F-BA29-F4343C7273D2}">
      <dsp:nvSpPr>
        <dsp:cNvPr id="0" name=""/>
        <dsp:cNvSpPr/>
      </dsp:nvSpPr>
      <dsp:spPr>
        <a:xfrm rot="17350740">
          <a:off x="5000336" y="3547773"/>
          <a:ext cx="101094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010948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0537" y="3528135"/>
        <a:ext cx="50547" cy="50547"/>
      </dsp:txXfrm>
    </dsp:sp>
    <dsp:sp modelId="{9287E208-A9CA-4632-A9F6-C8FF67867991}">
      <dsp:nvSpPr>
        <dsp:cNvPr id="0" name=""/>
        <dsp:cNvSpPr/>
      </dsp:nvSpPr>
      <dsp:spPr>
        <a:xfrm>
          <a:off x="5671869" y="2868417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Redneck issues! (Dog, Mama, Jail, Drinking!)</a:t>
          </a:r>
          <a:endParaRPr lang="en-US" sz="900" kern="1200" dirty="0"/>
        </a:p>
      </dsp:txBody>
      <dsp:txXfrm>
        <a:off x="5684028" y="2880576"/>
        <a:ext cx="805975" cy="390828"/>
      </dsp:txXfrm>
    </dsp:sp>
    <dsp:sp modelId="{C7CBB34F-8D02-44CB-B0E1-A1CB5AF85568}">
      <dsp:nvSpPr>
        <dsp:cNvPr id="0" name=""/>
        <dsp:cNvSpPr/>
      </dsp:nvSpPr>
      <dsp:spPr>
        <a:xfrm rot="18289469">
          <a:off x="5215022" y="3786482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3777579"/>
        <a:ext cx="29078" cy="29078"/>
      </dsp:txXfrm>
    </dsp:sp>
    <dsp:sp modelId="{8643C2C5-3B5D-44B2-B4D6-AA0B8DB98362}">
      <dsp:nvSpPr>
        <dsp:cNvPr id="0" name=""/>
        <dsp:cNvSpPr/>
      </dsp:nvSpPr>
      <dsp:spPr>
        <a:xfrm>
          <a:off x="5671869" y="3345836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Love (Breakups)</a:t>
          </a:r>
          <a:endParaRPr lang="en-US" sz="900" kern="1200" dirty="0"/>
        </a:p>
      </dsp:txBody>
      <dsp:txXfrm>
        <a:off x="5684028" y="3357995"/>
        <a:ext cx="805975" cy="390828"/>
      </dsp:txXfrm>
    </dsp:sp>
    <dsp:sp modelId="{9F1CFDD4-EA96-4D77-8726-C1D0CCA70400}">
      <dsp:nvSpPr>
        <dsp:cNvPr id="0" name=""/>
        <dsp:cNvSpPr/>
      </dsp:nvSpPr>
      <dsp:spPr>
        <a:xfrm>
          <a:off x="5339752" y="4025192"/>
          <a:ext cx="33211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32117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7507" y="4022525"/>
        <a:ext cx="16605" cy="16605"/>
      </dsp:txXfrm>
    </dsp:sp>
    <dsp:sp modelId="{63102097-E0D1-4F39-9738-7C9A5D2D0FC9}">
      <dsp:nvSpPr>
        <dsp:cNvPr id="0" name=""/>
        <dsp:cNvSpPr/>
      </dsp:nvSpPr>
      <dsp:spPr>
        <a:xfrm>
          <a:off x="5671869" y="3823254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Military</a:t>
          </a:r>
          <a:endParaRPr lang="en-US" sz="900" kern="1200" dirty="0"/>
        </a:p>
      </dsp:txBody>
      <dsp:txXfrm>
        <a:off x="5684028" y="3835413"/>
        <a:ext cx="805975" cy="390828"/>
      </dsp:txXfrm>
    </dsp:sp>
    <dsp:sp modelId="{AC094D64-BDD8-40B6-A7C5-59FF5AB0E9DE}">
      <dsp:nvSpPr>
        <dsp:cNvPr id="0" name=""/>
        <dsp:cNvSpPr/>
      </dsp:nvSpPr>
      <dsp:spPr>
        <a:xfrm rot="3310531">
          <a:off x="5215022" y="4263901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4254998"/>
        <a:ext cx="29078" cy="29078"/>
      </dsp:txXfrm>
    </dsp:sp>
    <dsp:sp modelId="{5D2D87EC-BD0B-4EB9-9C5F-F4110D5FF9A2}">
      <dsp:nvSpPr>
        <dsp:cNvPr id="0" name=""/>
        <dsp:cNvSpPr/>
      </dsp:nvSpPr>
      <dsp:spPr>
        <a:xfrm>
          <a:off x="5671869" y="4300673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Trucking</a:t>
          </a:r>
          <a:endParaRPr lang="en-US" sz="900" kern="1200" dirty="0"/>
        </a:p>
      </dsp:txBody>
      <dsp:txXfrm>
        <a:off x="5684028" y="4312832"/>
        <a:ext cx="805975" cy="390828"/>
      </dsp:txXfrm>
    </dsp:sp>
    <dsp:sp modelId="{C2DDB20D-CB3A-4A7F-B763-16CD186B39CB}">
      <dsp:nvSpPr>
        <dsp:cNvPr id="0" name=""/>
        <dsp:cNvSpPr/>
      </dsp:nvSpPr>
      <dsp:spPr>
        <a:xfrm rot="4249260">
          <a:off x="5000336" y="4502610"/>
          <a:ext cx="101094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010948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0537" y="4482973"/>
        <a:ext cx="50547" cy="50547"/>
      </dsp:txXfrm>
    </dsp:sp>
    <dsp:sp modelId="{8D890895-0D84-459F-8CA8-9DC42BBB9EE8}">
      <dsp:nvSpPr>
        <dsp:cNvPr id="0" name=""/>
        <dsp:cNvSpPr/>
      </dsp:nvSpPr>
      <dsp:spPr>
        <a:xfrm>
          <a:off x="5671869" y="4778092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Rural</a:t>
          </a:r>
          <a:endParaRPr lang="en-US" sz="900" kern="1200" dirty="0"/>
        </a:p>
      </dsp:txBody>
      <dsp:txXfrm>
        <a:off x="5684028" y="4790251"/>
        <a:ext cx="805975" cy="390828"/>
      </dsp:txXfrm>
    </dsp:sp>
    <dsp:sp modelId="{949A3EC2-980D-4523-B15A-4BE863C97438}">
      <dsp:nvSpPr>
        <dsp:cNvPr id="0" name=""/>
        <dsp:cNvSpPr/>
      </dsp:nvSpPr>
      <dsp:spPr>
        <a:xfrm rot="4249260">
          <a:off x="3837925" y="5457448"/>
          <a:ext cx="101094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010948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8126" y="5437810"/>
        <a:ext cx="50547" cy="50547"/>
      </dsp:txXfrm>
    </dsp:sp>
    <dsp:sp modelId="{1519EBF4-F396-46E2-8CDC-6C3E2FD7DC68}">
      <dsp:nvSpPr>
        <dsp:cNvPr id="0" name=""/>
        <dsp:cNvSpPr/>
      </dsp:nvSpPr>
      <dsp:spPr>
        <a:xfrm>
          <a:off x="4509458" y="5732929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Rural dialects</a:t>
          </a:r>
          <a:endParaRPr lang="en-US" sz="900" kern="1200" dirty="0"/>
        </a:p>
      </dsp:txBody>
      <dsp:txXfrm>
        <a:off x="4521617" y="5745088"/>
        <a:ext cx="805975" cy="390828"/>
      </dsp:txXfrm>
    </dsp:sp>
    <dsp:sp modelId="{000A06E0-982F-47E2-945E-E513F05BA66C}">
      <dsp:nvSpPr>
        <dsp:cNvPr id="0" name=""/>
        <dsp:cNvSpPr/>
      </dsp:nvSpPr>
      <dsp:spPr>
        <a:xfrm rot="18289469">
          <a:off x="5215022" y="5696157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5687254"/>
        <a:ext cx="29078" cy="29078"/>
      </dsp:txXfrm>
    </dsp:sp>
    <dsp:sp modelId="{80176B22-2CDC-46CA-A785-E720F71847F0}">
      <dsp:nvSpPr>
        <dsp:cNvPr id="0" name=""/>
        <dsp:cNvSpPr/>
      </dsp:nvSpPr>
      <dsp:spPr>
        <a:xfrm>
          <a:off x="5671869" y="5255511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Accent (cf. rhythm)</a:t>
          </a:r>
          <a:endParaRPr lang="en-US" sz="900" kern="1200" dirty="0"/>
        </a:p>
      </dsp:txBody>
      <dsp:txXfrm>
        <a:off x="5684028" y="5267670"/>
        <a:ext cx="805975" cy="390828"/>
      </dsp:txXfrm>
    </dsp:sp>
    <dsp:sp modelId="{EED8734A-1ACD-4D66-A971-5241C0703CC4}">
      <dsp:nvSpPr>
        <dsp:cNvPr id="0" name=""/>
        <dsp:cNvSpPr/>
      </dsp:nvSpPr>
      <dsp:spPr>
        <a:xfrm>
          <a:off x="5339752" y="5934867"/>
          <a:ext cx="33211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32117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7507" y="5932200"/>
        <a:ext cx="16605" cy="16605"/>
      </dsp:txXfrm>
    </dsp:sp>
    <dsp:sp modelId="{1164D3E0-EDB1-4EDC-874B-059C9B54A445}">
      <dsp:nvSpPr>
        <dsp:cNvPr id="0" name=""/>
        <dsp:cNvSpPr/>
      </dsp:nvSpPr>
      <dsp:spPr>
        <a:xfrm>
          <a:off x="5671869" y="5732929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Dropped “g’s</a:t>
          </a:r>
          <a:endParaRPr lang="en-US" sz="900" kern="1200" dirty="0"/>
        </a:p>
      </dsp:txBody>
      <dsp:txXfrm>
        <a:off x="5684028" y="5745088"/>
        <a:ext cx="805975" cy="390828"/>
      </dsp:txXfrm>
    </dsp:sp>
    <dsp:sp modelId="{62EAEB57-9903-4992-AC5B-2B5778BEF31A}">
      <dsp:nvSpPr>
        <dsp:cNvPr id="0" name=""/>
        <dsp:cNvSpPr/>
      </dsp:nvSpPr>
      <dsp:spPr>
        <a:xfrm rot="3310531">
          <a:off x="5215022" y="6173576"/>
          <a:ext cx="58157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81576" y="563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1271" y="6164673"/>
        <a:ext cx="29078" cy="29078"/>
      </dsp:txXfrm>
    </dsp:sp>
    <dsp:sp modelId="{05A4B474-1329-4C12-BB9F-6C3BC351C21E}">
      <dsp:nvSpPr>
        <dsp:cNvPr id="0" name=""/>
        <dsp:cNvSpPr/>
      </dsp:nvSpPr>
      <dsp:spPr>
        <a:xfrm>
          <a:off x="5671869" y="6210348"/>
          <a:ext cx="830293" cy="41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“</a:t>
          </a:r>
          <a:r>
            <a:rPr lang="en-US" sz="900" kern="1200" dirty="0" err="1" smtClean="0"/>
            <a:t>ain’t</a:t>
          </a:r>
          <a:r>
            <a:rPr lang="en-US" sz="900" kern="1200" dirty="0" smtClean="0"/>
            <a:t>”, etc.</a:t>
          </a:r>
          <a:endParaRPr lang="en-US" sz="900" kern="1200" dirty="0"/>
        </a:p>
      </dsp:txBody>
      <dsp:txXfrm>
        <a:off x="5684028" y="6222507"/>
        <a:ext cx="805975" cy="390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AE4E-EA5C-4C0E-948C-7902E933E614}">
      <dsp:nvSpPr>
        <dsp:cNvPr id="0" name=""/>
        <dsp:cNvSpPr/>
      </dsp:nvSpPr>
      <dsp:spPr>
        <a:xfrm>
          <a:off x="2016312" y="3219602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Instrumentation</a:t>
          </a:r>
          <a:endParaRPr lang="en-US" sz="1000" kern="1200" dirty="0"/>
        </a:p>
      </dsp:txBody>
      <dsp:txXfrm>
        <a:off x="2029419" y="3232709"/>
        <a:ext cx="868819" cy="421302"/>
      </dsp:txXfrm>
    </dsp:sp>
    <dsp:sp modelId="{0AE19928-1DC5-462A-9F76-95B69E0A8B5F}">
      <dsp:nvSpPr>
        <dsp:cNvPr id="0" name=""/>
        <dsp:cNvSpPr/>
      </dsp:nvSpPr>
      <dsp:spPr>
        <a:xfrm>
          <a:off x="2911346" y="3437285"/>
          <a:ext cx="358013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8013" y="6075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1402" y="3434410"/>
        <a:ext cx="17900" cy="17900"/>
      </dsp:txXfrm>
    </dsp:sp>
    <dsp:sp modelId="{92F53464-546B-4FF9-B373-376811DFFCB9}">
      <dsp:nvSpPr>
        <dsp:cNvPr id="0" name=""/>
        <dsp:cNvSpPr/>
      </dsp:nvSpPr>
      <dsp:spPr>
        <a:xfrm>
          <a:off x="3269359" y="3219602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Ac. </a:t>
          </a:r>
          <a:r>
            <a:rPr lang="en-US" sz="1000" kern="1200" dirty="0" err="1" smtClean="0"/>
            <a:t>Gtr</a:t>
          </a:r>
          <a:r>
            <a:rPr lang="en-US" sz="1000" kern="1200" dirty="0" smtClean="0"/>
            <a:t>; El. Bs; Dr Kit</a:t>
          </a:r>
          <a:endParaRPr lang="en-US" sz="1000" kern="1200" dirty="0"/>
        </a:p>
      </dsp:txBody>
      <dsp:txXfrm>
        <a:off x="3282466" y="3232709"/>
        <a:ext cx="868819" cy="421302"/>
      </dsp:txXfrm>
    </dsp:sp>
    <dsp:sp modelId="{D7F6D691-8004-4168-B3E3-028D0331006C}">
      <dsp:nvSpPr>
        <dsp:cNvPr id="0" name=""/>
        <dsp:cNvSpPr/>
      </dsp:nvSpPr>
      <dsp:spPr>
        <a:xfrm rot="16699915">
          <a:off x="3108081" y="2215005"/>
          <a:ext cx="247063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470637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281634" y="2159314"/>
        <a:ext cx="123531" cy="123531"/>
      </dsp:txXfrm>
    </dsp:sp>
    <dsp:sp modelId="{0933684D-65D0-4EAC-8EA2-A5055F5984DF}">
      <dsp:nvSpPr>
        <dsp:cNvPr id="0" name=""/>
        <dsp:cNvSpPr/>
      </dsp:nvSpPr>
      <dsp:spPr>
        <a:xfrm>
          <a:off x="4522406" y="775041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Culture</a:t>
          </a:r>
          <a:endParaRPr lang="en-US" sz="1000" kern="1200" dirty="0"/>
        </a:p>
      </dsp:txBody>
      <dsp:txXfrm>
        <a:off x="4535513" y="788148"/>
        <a:ext cx="868819" cy="421302"/>
      </dsp:txXfrm>
    </dsp:sp>
    <dsp:sp modelId="{94444DE4-F0DF-499A-B6F4-7A3C8CCC0C18}">
      <dsp:nvSpPr>
        <dsp:cNvPr id="0" name=""/>
        <dsp:cNvSpPr/>
      </dsp:nvSpPr>
      <dsp:spPr>
        <a:xfrm rot="17692822">
          <a:off x="5170975" y="606741"/>
          <a:ext cx="85094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85094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5173" y="591543"/>
        <a:ext cx="42547" cy="42547"/>
      </dsp:txXfrm>
    </dsp:sp>
    <dsp:sp modelId="{32F93426-D679-4DF7-B49E-DABC479B96C7}">
      <dsp:nvSpPr>
        <dsp:cNvPr id="0" name=""/>
        <dsp:cNvSpPr/>
      </dsp:nvSpPr>
      <dsp:spPr>
        <a:xfrm>
          <a:off x="5775453" y="3075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Country</a:t>
          </a:r>
          <a:endParaRPr lang="en-US" sz="1000" kern="1200" dirty="0"/>
        </a:p>
      </dsp:txBody>
      <dsp:txXfrm>
        <a:off x="5788560" y="16182"/>
        <a:ext cx="868819" cy="421302"/>
      </dsp:txXfrm>
    </dsp:sp>
    <dsp:sp modelId="{D05FE584-7860-486F-9068-E882DAFB1518}">
      <dsp:nvSpPr>
        <dsp:cNvPr id="0" name=""/>
        <dsp:cNvSpPr/>
      </dsp:nvSpPr>
      <dsp:spPr>
        <a:xfrm rot="19457599">
          <a:off x="5375999" y="864063"/>
          <a:ext cx="4408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44089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424" y="859116"/>
        <a:ext cx="22044" cy="22044"/>
      </dsp:txXfrm>
    </dsp:sp>
    <dsp:sp modelId="{6DABA35E-10BE-4BAD-A049-27CE3480491D}">
      <dsp:nvSpPr>
        <dsp:cNvPr id="0" name=""/>
        <dsp:cNvSpPr/>
      </dsp:nvSpPr>
      <dsp:spPr>
        <a:xfrm>
          <a:off x="5775453" y="517719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Rural</a:t>
          </a:r>
          <a:endParaRPr lang="en-US" sz="1000" kern="1200" dirty="0"/>
        </a:p>
      </dsp:txBody>
      <dsp:txXfrm>
        <a:off x="5788560" y="530826"/>
        <a:ext cx="868819" cy="421302"/>
      </dsp:txXfrm>
    </dsp:sp>
    <dsp:sp modelId="{1483FAD8-DA7B-417C-88BE-DBBF701ED963}">
      <dsp:nvSpPr>
        <dsp:cNvPr id="0" name=""/>
        <dsp:cNvSpPr/>
      </dsp:nvSpPr>
      <dsp:spPr>
        <a:xfrm rot="2142401">
          <a:off x="5375999" y="1121385"/>
          <a:ext cx="4408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44089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424" y="1116438"/>
        <a:ext cx="22044" cy="22044"/>
      </dsp:txXfrm>
    </dsp:sp>
    <dsp:sp modelId="{9F0B4AB9-5289-4E4E-95F9-5A3C60F2D0E6}">
      <dsp:nvSpPr>
        <dsp:cNvPr id="0" name=""/>
        <dsp:cNvSpPr/>
      </dsp:nvSpPr>
      <dsp:spPr>
        <a:xfrm>
          <a:off x="5775453" y="1032363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Underground</a:t>
          </a:r>
          <a:endParaRPr lang="en-US" sz="1000" kern="1200" dirty="0"/>
        </a:p>
      </dsp:txBody>
      <dsp:txXfrm>
        <a:off x="5788560" y="1045470"/>
        <a:ext cx="868819" cy="421302"/>
      </dsp:txXfrm>
    </dsp:sp>
    <dsp:sp modelId="{9407F2AC-FBF5-49F4-84EB-5958FD95055A}">
      <dsp:nvSpPr>
        <dsp:cNvPr id="0" name=""/>
        <dsp:cNvSpPr/>
      </dsp:nvSpPr>
      <dsp:spPr>
        <a:xfrm rot="3907178">
          <a:off x="5170975" y="1378708"/>
          <a:ext cx="85094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85094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5173" y="1363509"/>
        <a:ext cx="42547" cy="42547"/>
      </dsp:txXfrm>
    </dsp:sp>
    <dsp:sp modelId="{9468E7C0-9628-4A4E-A458-FAC06F3432D0}">
      <dsp:nvSpPr>
        <dsp:cNvPr id="0" name=""/>
        <dsp:cNvSpPr/>
      </dsp:nvSpPr>
      <dsp:spPr>
        <a:xfrm>
          <a:off x="5775453" y="1547008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Singer/songwriter</a:t>
          </a:r>
          <a:endParaRPr lang="en-US" sz="1000" kern="1200" dirty="0"/>
        </a:p>
      </dsp:txBody>
      <dsp:txXfrm>
        <a:off x="5788560" y="1560115"/>
        <a:ext cx="868819" cy="421302"/>
      </dsp:txXfrm>
    </dsp:sp>
    <dsp:sp modelId="{58083BBC-8508-4B2E-996B-0FCFB8F470CF}">
      <dsp:nvSpPr>
        <dsp:cNvPr id="0" name=""/>
        <dsp:cNvSpPr/>
      </dsp:nvSpPr>
      <dsp:spPr>
        <a:xfrm rot="18770822">
          <a:off x="4080171" y="3244294"/>
          <a:ext cx="52645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26456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0238" y="3237208"/>
        <a:ext cx="26322" cy="26322"/>
      </dsp:txXfrm>
    </dsp:sp>
    <dsp:sp modelId="{73215082-4E17-4D32-A236-A75944D2F6DD}">
      <dsp:nvSpPr>
        <dsp:cNvPr id="0" name=""/>
        <dsp:cNvSpPr/>
      </dsp:nvSpPr>
      <dsp:spPr>
        <a:xfrm>
          <a:off x="4522406" y="2833619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Style</a:t>
          </a:r>
          <a:endParaRPr lang="en-US" sz="1000" kern="1200" dirty="0"/>
        </a:p>
      </dsp:txBody>
      <dsp:txXfrm>
        <a:off x="4535513" y="2846726"/>
        <a:ext cx="868819" cy="421302"/>
      </dsp:txXfrm>
    </dsp:sp>
    <dsp:sp modelId="{B79F572D-E6FD-4F22-A964-904AECBAF9A7}">
      <dsp:nvSpPr>
        <dsp:cNvPr id="0" name=""/>
        <dsp:cNvSpPr/>
      </dsp:nvSpPr>
      <dsp:spPr>
        <a:xfrm rot="17692822">
          <a:off x="5170975" y="2665319"/>
          <a:ext cx="85094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85094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5173" y="2650120"/>
        <a:ext cx="42547" cy="42547"/>
      </dsp:txXfrm>
    </dsp:sp>
    <dsp:sp modelId="{945E1E87-8AB9-4615-82A6-3C3B5F9C58A7}">
      <dsp:nvSpPr>
        <dsp:cNvPr id="0" name=""/>
        <dsp:cNvSpPr/>
      </dsp:nvSpPr>
      <dsp:spPr>
        <a:xfrm>
          <a:off x="5775453" y="2061652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Country</a:t>
          </a:r>
          <a:endParaRPr lang="en-US" sz="1000" kern="1200" dirty="0"/>
        </a:p>
      </dsp:txBody>
      <dsp:txXfrm>
        <a:off x="5788560" y="2074759"/>
        <a:ext cx="868819" cy="421302"/>
      </dsp:txXfrm>
    </dsp:sp>
    <dsp:sp modelId="{4DF966A0-8338-467E-9F3C-D74736B1AAD2}">
      <dsp:nvSpPr>
        <dsp:cNvPr id="0" name=""/>
        <dsp:cNvSpPr/>
      </dsp:nvSpPr>
      <dsp:spPr>
        <a:xfrm rot="19457599">
          <a:off x="5375999" y="2922641"/>
          <a:ext cx="4408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44089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424" y="2917694"/>
        <a:ext cx="22044" cy="22044"/>
      </dsp:txXfrm>
    </dsp:sp>
    <dsp:sp modelId="{1E46389A-48F2-4B63-B4AD-F342DBF2A768}">
      <dsp:nvSpPr>
        <dsp:cNvPr id="0" name=""/>
        <dsp:cNvSpPr/>
      </dsp:nvSpPr>
      <dsp:spPr>
        <a:xfrm>
          <a:off x="5775453" y="2576297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Folk</a:t>
          </a:r>
          <a:endParaRPr lang="en-US" sz="1000" kern="1200" dirty="0"/>
        </a:p>
      </dsp:txBody>
      <dsp:txXfrm>
        <a:off x="5788560" y="2589404"/>
        <a:ext cx="868819" cy="421302"/>
      </dsp:txXfrm>
    </dsp:sp>
    <dsp:sp modelId="{EA153745-2F85-4868-86FC-7F6664DC6BBC}">
      <dsp:nvSpPr>
        <dsp:cNvPr id="0" name=""/>
        <dsp:cNvSpPr/>
      </dsp:nvSpPr>
      <dsp:spPr>
        <a:xfrm rot="2142401">
          <a:off x="5375999" y="3179963"/>
          <a:ext cx="4408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44089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424" y="3175016"/>
        <a:ext cx="22044" cy="22044"/>
      </dsp:txXfrm>
    </dsp:sp>
    <dsp:sp modelId="{774F8830-F322-4611-BE14-FD43D104D84B}">
      <dsp:nvSpPr>
        <dsp:cNvPr id="0" name=""/>
        <dsp:cNvSpPr/>
      </dsp:nvSpPr>
      <dsp:spPr>
        <a:xfrm>
          <a:off x="5775453" y="3090941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Class/Ac. Rock</a:t>
          </a:r>
          <a:endParaRPr lang="en-US" sz="1000" kern="1200" dirty="0"/>
        </a:p>
      </dsp:txBody>
      <dsp:txXfrm>
        <a:off x="5788560" y="3104048"/>
        <a:ext cx="868819" cy="421302"/>
      </dsp:txXfrm>
    </dsp:sp>
    <dsp:sp modelId="{69438805-2DF2-449C-B40D-59BA25E510BD}">
      <dsp:nvSpPr>
        <dsp:cNvPr id="0" name=""/>
        <dsp:cNvSpPr/>
      </dsp:nvSpPr>
      <dsp:spPr>
        <a:xfrm rot="3907178">
          <a:off x="5170975" y="3437285"/>
          <a:ext cx="85094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85094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5173" y="3422087"/>
        <a:ext cx="42547" cy="42547"/>
      </dsp:txXfrm>
    </dsp:sp>
    <dsp:sp modelId="{C2A6826C-CEFE-40D1-B399-5AB35E672595}">
      <dsp:nvSpPr>
        <dsp:cNvPr id="0" name=""/>
        <dsp:cNvSpPr/>
      </dsp:nvSpPr>
      <dsp:spPr>
        <a:xfrm>
          <a:off x="5775453" y="3605585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Alt. Rock</a:t>
          </a:r>
          <a:endParaRPr lang="en-US" sz="1000" kern="1200" dirty="0"/>
        </a:p>
      </dsp:txBody>
      <dsp:txXfrm>
        <a:off x="5788560" y="3618692"/>
        <a:ext cx="868819" cy="421302"/>
      </dsp:txXfrm>
    </dsp:sp>
    <dsp:sp modelId="{62EAEB57-9903-4992-AC5B-2B5778BEF31A}">
      <dsp:nvSpPr>
        <dsp:cNvPr id="0" name=""/>
        <dsp:cNvSpPr/>
      </dsp:nvSpPr>
      <dsp:spPr>
        <a:xfrm rot="4369170">
          <a:off x="3737383" y="4016260"/>
          <a:ext cx="1212032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212032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3099" y="3992035"/>
        <a:ext cx="60601" cy="60601"/>
      </dsp:txXfrm>
    </dsp:sp>
    <dsp:sp modelId="{05A4B474-1329-4C12-BB9F-6C3BC351C21E}">
      <dsp:nvSpPr>
        <dsp:cNvPr id="0" name=""/>
        <dsp:cNvSpPr/>
      </dsp:nvSpPr>
      <dsp:spPr>
        <a:xfrm>
          <a:off x="4522406" y="4377552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Subject</a:t>
          </a:r>
          <a:endParaRPr lang="en-US" sz="1000" kern="1200" dirty="0"/>
        </a:p>
      </dsp:txBody>
      <dsp:txXfrm>
        <a:off x="4535513" y="4390659"/>
        <a:ext cx="868819" cy="421302"/>
      </dsp:txXfrm>
    </dsp:sp>
    <dsp:sp modelId="{D0BD139C-46B6-490E-9FF9-7AD1FE353B56}">
      <dsp:nvSpPr>
        <dsp:cNvPr id="0" name=""/>
        <dsp:cNvSpPr/>
      </dsp:nvSpPr>
      <dsp:spPr>
        <a:xfrm rot="19457599">
          <a:off x="5375999" y="4466574"/>
          <a:ext cx="4408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44089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424" y="4461627"/>
        <a:ext cx="22044" cy="22044"/>
      </dsp:txXfrm>
    </dsp:sp>
    <dsp:sp modelId="{A1C989A4-41D4-453C-A4DD-AD7E30561D1E}">
      <dsp:nvSpPr>
        <dsp:cNvPr id="0" name=""/>
        <dsp:cNvSpPr/>
      </dsp:nvSpPr>
      <dsp:spPr>
        <a:xfrm>
          <a:off x="5775453" y="4120230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Love</a:t>
          </a:r>
          <a:endParaRPr lang="en-US" sz="1000" kern="1200" dirty="0"/>
        </a:p>
      </dsp:txBody>
      <dsp:txXfrm>
        <a:off x="5788560" y="4133337"/>
        <a:ext cx="868819" cy="421302"/>
      </dsp:txXfrm>
    </dsp:sp>
    <dsp:sp modelId="{7449E0F6-55B5-4940-BCAE-4FE294DDB942}">
      <dsp:nvSpPr>
        <dsp:cNvPr id="0" name=""/>
        <dsp:cNvSpPr/>
      </dsp:nvSpPr>
      <dsp:spPr>
        <a:xfrm rot="2142401">
          <a:off x="5375999" y="4723896"/>
          <a:ext cx="4408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440894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424" y="4718949"/>
        <a:ext cx="22044" cy="22044"/>
      </dsp:txXfrm>
    </dsp:sp>
    <dsp:sp modelId="{37FBCD2F-2836-4ADB-8DE8-2987E3D30B4B}">
      <dsp:nvSpPr>
        <dsp:cNvPr id="0" name=""/>
        <dsp:cNvSpPr/>
      </dsp:nvSpPr>
      <dsp:spPr>
        <a:xfrm>
          <a:off x="5775453" y="4634874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Rural concerns</a:t>
          </a:r>
          <a:endParaRPr lang="en-US" sz="1000" kern="1200" dirty="0"/>
        </a:p>
      </dsp:txBody>
      <dsp:txXfrm>
        <a:off x="5788560" y="4647981"/>
        <a:ext cx="868819" cy="421302"/>
      </dsp:txXfrm>
    </dsp:sp>
    <dsp:sp modelId="{6668620C-EDD8-4723-81DF-01BB284D66EB}">
      <dsp:nvSpPr>
        <dsp:cNvPr id="0" name=""/>
        <dsp:cNvSpPr/>
      </dsp:nvSpPr>
      <dsp:spPr>
        <a:xfrm rot="4900085">
          <a:off x="3108081" y="4659566"/>
          <a:ext cx="247063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470637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281634" y="4603875"/>
        <a:ext cx="123531" cy="123531"/>
      </dsp:txXfrm>
    </dsp:sp>
    <dsp:sp modelId="{45058CB7-4AF1-4D53-9622-141A196C27A8}">
      <dsp:nvSpPr>
        <dsp:cNvPr id="0" name=""/>
        <dsp:cNvSpPr/>
      </dsp:nvSpPr>
      <dsp:spPr>
        <a:xfrm>
          <a:off x="4522406" y="5664163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Lyric rhythm</a:t>
          </a:r>
          <a:endParaRPr lang="en-US" sz="1000" kern="1200" dirty="0"/>
        </a:p>
      </dsp:txBody>
      <dsp:txXfrm>
        <a:off x="4535513" y="5677270"/>
        <a:ext cx="868819" cy="421302"/>
      </dsp:txXfrm>
    </dsp:sp>
    <dsp:sp modelId="{328AA89F-6ECE-489F-B885-6E1DC181C7B1}">
      <dsp:nvSpPr>
        <dsp:cNvPr id="0" name=""/>
        <dsp:cNvSpPr/>
      </dsp:nvSpPr>
      <dsp:spPr>
        <a:xfrm rot="18289469">
          <a:off x="5282985" y="5624524"/>
          <a:ext cx="626923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626923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0774" y="5614926"/>
        <a:ext cx="31346" cy="31346"/>
      </dsp:txXfrm>
    </dsp:sp>
    <dsp:sp modelId="{2748CD3F-C61F-475B-ADE5-65E3259D6C43}">
      <dsp:nvSpPr>
        <dsp:cNvPr id="0" name=""/>
        <dsp:cNvSpPr/>
      </dsp:nvSpPr>
      <dsp:spPr>
        <a:xfrm>
          <a:off x="5775453" y="5149519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Rhyme</a:t>
          </a:r>
          <a:endParaRPr lang="en-US" sz="1000" kern="1200" dirty="0"/>
        </a:p>
      </dsp:txBody>
      <dsp:txXfrm>
        <a:off x="5788560" y="5162626"/>
        <a:ext cx="868819" cy="421302"/>
      </dsp:txXfrm>
    </dsp:sp>
    <dsp:sp modelId="{C8B80EBE-9275-4B52-942E-EE2C1172D13B}">
      <dsp:nvSpPr>
        <dsp:cNvPr id="0" name=""/>
        <dsp:cNvSpPr/>
      </dsp:nvSpPr>
      <dsp:spPr>
        <a:xfrm>
          <a:off x="5417440" y="5881846"/>
          <a:ext cx="358013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8013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7496" y="5878971"/>
        <a:ext cx="17900" cy="17900"/>
      </dsp:txXfrm>
    </dsp:sp>
    <dsp:sp modelId="{4D32C7D6-78AE-4219-A3B4-9AD4EEB50D31}">
      <dsp:nvSpPr>
        <dsp:cNvPr id="0" name=""/>
        <dsp:cNvSpPr/>
      </dsp:nvSpPr>
      <dsp:spPr>
        <a:xfrm>
          <a:off x="5775453" y="5664163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 blank verse</a:t>
          </a:r>
          <a:endParaRPr lang="en-US" sz="1000" kern="1200" dirty="0"/>
        </a:p>
      </dsp:txBody>
      <dsp:txXfrm>
        <a:off x="5788560" y="5677270"/>
        <a:ext cx="868819" cy="421302"/>
      </dsp:txXfrm>
    </dsp:sp>
    <dsp:sp modelId="{E92462C6-EAF8-49AD-A71E-7C06FCA894C6}">
      <dsp:nvSpPr>
        <dsp:cNvPr id="0" name=""/>
        <dsp:cNvSpPr/>
      </dsp:nvSpPr>
      <dsp:spPr>
        <a:xfrm rot="3310531">
          <a:off x="5282985" y="6139168"/>
          <a:ext cx="626923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626923" y="6075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0774" y="6129571"/>
        <a:ext cx="31346" cy="31346"/>
      </dsp:txXfrm>
    </dsp:sp>
    <dsp:sp modelId="{ADDEF87F-AB6B-495A-A808-7269DB7F1CB8}">
      <dsp:nvSpPr>
        <dsp:cNvPr id="0" name=""/>
        <dsp:cNvSpPr/>
      </dsp:nvSpPr>
      <dsp:spPr>
        <a:xfrm>
          <a:off x="5775453" y="6178807"/>
          <a:ext cx="895033" cy="447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Four-bar phrases</a:t>
          </a:r>
          <a:endParaRPr lang="en-US" sz="1000" kern="1200" dirty="0"/>
        </a:p>
      </dsp:txBody>
      <dsp:txXfrm>
        <a:off x="5788560" y="6191914"/>
        <a:ext cx="868819" cy="421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AE4E-EA5C-4C0E-948C-7902E933E614}">
      <dsp:nvSpPr>
        <dsp:cNvPr id="0" name=""/>
        <dsp:cNvSpPr/>
      </dsp:nvSpPr>
      <dsp:spPr>
        <a:xfrm>
          <a:off x="1818530" y="3351116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Subject:  Migrant workers</a:t>
          </a:r>
          <a:endParaRPr lang="en-US" sz="1000" kern="1200" dirty="0"/>
        </a:p>
      </dsp:txBody>
      <dsp:txXfrm>
        <a:off x="1832751" y="3365337"/>
        <a:ext cx="942661" cy="457109"/>
      </dsp:txXfrm>
    </dsp:sp>
    <dsp:sp modelId="{E92462C6-EAF8-49AD-A71E-7C06FCA894C6}">
      <dsp:nvSpPr>
        <dsp:cNvPr id="0" name=""/>
        <dsp:cNvSpPr/>
      </dsp:nvSpPr>
      <dsp:spPr>
        <a:xfrm rot="16727265">
          <a:off x="1712566" y="2330935"/>
          <a:ext cx="25425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542577" y="659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20290" y="2273962"/>
        <a:ext cx="127128" cy="127128"/>
      </dsp:txXfrm>
    </dsp:sp>
    <dsp:sp modelId="{ADDEF87F-AB6B-495A-A808-7269DB7F1CB8}">
      <dsp:nvSpPr>
        <dsp:cNvPr id="0" name=""/>
        <dsp:cNvSpPr/>
      </dsp:nvSpPr>
      <dsp:spPr>
        <a:xfrm>
          <a:off x="3178075" y="838386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Hook/riff</a:t>
          </a:r>
          <a:endParaRPr lang="en-US" sz="1000" kern="1200" dirty="0"/>
        </a:p>
      </dsp:txBody>
      <dsp:txXfrm>
        <a:off x="3192296" y="852607"/>
        <a:ext cx="942661" cy="457109"/>
      </dsp:txXfrm>
    </dsp:sp>
    <dsp:sp modelId="{9B698204-280C-4BA6-942F-FB7DA5BF2CD0}">
      <dsp:nvSpPr>
        <dsp:cNvPr id="0" name=""/>
        <dsp:cNvSpPr/>
      </dsp:nvSpPr>
      <dsp:spPr>
        <a:xfrm rot="19457599">
          <a:off x="4104216" y="934973"/>
          <a:ext cx="47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78367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440" y="929606"/>
        <a:ext cx="23918" cy="23918"/>
      </dsp:txXfrm>
    </dsp:sp>
    <dsp:sp modelId="{C4B532C9-89EA-4E3B-8AFD-4A4EFF66527A}">
      <dsp:nvSpPr>
        <dsp:cNvPr id="0" name=""/>
        <dsp:cNvSpPr/>
      </dsp:nvSpPr>
      <dsp:spPr>
        <a:xfrm>
          <a:off x="4537620" y="559193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Situation</a:t>
          </a:r>
          <a:endParaRPr lang="en-US" sz="1000" kern="1200" dirty="0"/>
        </a:p>
      </dsp:txBody>
      <dsp:txXfrm>
        <a:off x="4551841" y="573414"/>
        <a:ext cx="942661" cy="457109"/>
      </dsp:txXfrm>
    </dsp:sp>
    <dsp:sp modelId="{2057955C-423A-4287-9867-F5BE485549E3}">
      <dsp:nvSpPr>
        <dsp:cNvPr id="0" name=""/>
        <dsp:cNvSpPr/>
      </dsp:nvSpPr>
      <dsp:spPr>
        <a:xfrm rot="18289469">
          <a:off x="5362841" y="516185"/>
          <a:ext cx="68020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80205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5939" y="505772"/>
        <a:ext cx="34010" cy="34010"/>
      </dsp:txXfrm>
    </dsp:sp>
    <dsp:sp modelId="{06DF0270-2531-4382-B18B-D8793624C5C8}">
      <dsp:nvSpPr>
        <dsp:cNvPr id="0" name=""/>
        <dsp:cNvSpPr/>
      </dsp:nvSpPr>
      <dsp:spPr>
        <a:xfrm>
          <a:off x="5897165" y="809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Descriptive</a:t>
          </a:r>
          <a:endParaRPr lang="en-US" sz="1000" kern="1200" dirty="0"/>
        </a:p>
      </dsp:txBody>
      <dsp:txXfrm>
        <a:off x="5911386" y="15030"/>
        <a:ext cx="942661" cy="457109"/>
      </dsp:txXfrm>
    </dsp:sp>
    <dsp:sp modelId="{B83A75ED-3E58-4A47-AF75-8DAF033BB281}">
      <dsp:nvSpPr>
        <dsp:cNvPr id="0" name=""/>
        <dsp:cNvSpPr/>
      </dsp:nvSpPr>
      <dsp:spPr>
        <a:xfrm>
          <a:off x="5508724" y="795377"/>
          <a:ext cx="3884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88441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3233" y="792258"/>
        <a:ext cx="19422" cy="19422"/>
      </dsp:txXfrm>
    </dsp:sp>
    <dsp:sp modelId="{F6B1969D-DBD3-4618-BEBF-BA2E2565C8DF}">
      <dsp:nvSpPr>
        <dsp:cNvPr id="0" name=""/>
        <dsp:cNvSpPr/>
      </dsp:nvSpPr>
      <dsp:spPr>
        <a:xfrm>
          <a:off x="5897165" y="559193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Narrative</a:t>
          </a:r>
          <a:endParaRPr lang="en-US" sz="1000" kern="1200" dirty="0"/>
        </a:p>
      </dsp:txBody>
      <dsp:txXfrm>
        <a:off x="5911386" y="573414"/>
        <a:ext cx="942661" cy="457109"/>
      </dsp:txXfrm>
    </dsp:sp>
    <dsp:sp modelId="{B4599F09-2D0E-45D5-B6DF-9C9E430113DA}">
      <dsp:nvSpPr>
        <dsp:cNvPr id="0" name=""/>
        <dsp:cNvSpPr/>
      </dsp:nvSpPr>
      <dsp:spPr>
        <a:xfrm rot="3310531">
          <a:off x="5362841" y="1074570"/>
          <a:ext cx="68020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80205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5939" y="1064156"/>
        <a:ext cx="34010" cy="34010"/>
      </dsp:txXfrm>
    </dsp:sp>
    <dsp:sp modelId="{1A95843A-20BA-46DB-B7F0-022B9D5F16E9}">
      <dsp:nvSpPr>
        <dsp:cNvPr id="0" name=""/>
        <dsp:cNvSpPr/>
      </dsp:nvSpPr>
      <dsp:spPr>
        <a:xfrm>
          <a:off x="5897165" y="1117578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Point of view</a:t>
          </a:r>
          <a:endParaRPr lang="en-US" sz="1000" kern="1200" dirty="0"/>
        </a:p>
      </dsp:txBody>
      <dsp:txXfrm>
        <a:off x="5911386" y="1131799"/>
        <a:ext cx="942661" cy="457109"/>
      </dsp:txXfrm>
    </dsp:sp>
    <dsp:sp modelId="{A5B20C13-AC0F-4912-B805-FEA96ACE540E}">
      <dsp:nvSpPr>
        <dsp:cNvPr id="0" name=""/>
        <dsp:cNvSpPr/>
      </dsp:nvSpPr>
      <dsp:spPr>
        <a:xfrm rot="2142401">
          <a:off x="4104216" y="1214166"/>
          <a:ext cx="47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78367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440" y="1208798"/>
        <a:ext cx="23918" cy="23918"/>
      </dsp:txXfrm>
    </dsp:sp>
    <dsp:sp modelId="{CB86A09F-2B34-46CC-9AAF-FB4D5451D37D}">
      <dsp:nvSpPr>
        <dsp:cNvPr id="0" name=""/>
        <dsp:cNvSpPr/>
      </dsp:nvSpPr>
      <dsp:spPr>
        <a:xfrm>
          <a:off x="4537620" y="1117578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Lyric Phrase </a:t>
          </a:r>
          <a:endParaRPr lang="en-US" sz="1000" kern="1200" dirty="0"/>
        </a:p>
      </dsp:txBody>
      <dsp:txXfrm>
        <a:off x="4551841" y="1131799"/>
        <a:ext cx="942661" cy="457109"/>
      </dsp:txXfrm>
    </dsp:sp>
    <dsp:sp modelId="{B8CC0EF5-2545-4FEE-AF61-DBF75F9623B7}">
      <dsp:nvSpPr>
        <dsp:cNvPr id="0" name=""/>
        <dsp:cNvSpPr/>
      </dsp:nvSpPr>
      <dsp:spPr>
        <a:xfrm rot="17692822">
          <a:off x="2522221" y="3168512"/>
          <a:ext cx="9232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23266" y="659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0773" y="3152022"/>
        <a:ext cx="46163" cy="46163"/>
      </dsp:txXfrm>
    </dsp:sp>
    <dsp:sp modelId="{5AAE4F14-F897-4DEA-82EB-11359A8C6CC2}">
      <dsp:nvSpPr>
        <dsp:cNvPr id="0" name=""/>
        <dsp:cNvSpPr/>
      </dsp:nvSpPr>
      <dsp:spPr>
        <a:xfrm>
          <a:off x="3178075" y="2513539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Style/culture</a:t>
          </a:r>
          <a:endParaRPr lang="en-US" sz="1000" kern="1200" dirty="0"/>
        </a:p>
      </dsp:txBody>
      <dsp:txXfrm>
        <a:off x="3192296" y="2527760"/>
        <a:ext cx="942661" cy="457109"/>
      </dsp:txXfrm>
    </dsp:sp>
    <dsp:sp modelId="{D9D03C22-67DD-458F-AB2D-90C47C28845A}">
      <dsp:nvSpPr>
        <dsp:cNvPr id="0" name=""/>
        <dsp:cNvSpPr/>
      </dsp:nvSpPr>
      <dsp:spPr>
        <a:xfrm rot="17692822">
          <a:off x="3881766" y="2330935"/>
          <a:ext cx="9232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23266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0318" y="2314445"/>
        <a:ext cx="46163" cy="46163"/>
      </dsp:txXfrm>
    </dsp:sp>
    <dsp:sp modelId="{52F7CC93-FD4C-44FD-B81D-75160E76CDDE}">
      <dsp:nvSpPr>
        <dsp:cNvPr id="0" name=""/>
        <dsp:cNvSpPr/>
      </dsp:nvSpPr>
      <dsp:spPr>
        <a:xfrm>
          <a:off x="4537620" y="1675962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Latin/Ranchero</a:t>
          </a:r>
          <a:endParaRPr lang="en-US" sz="1000" kern="1200" dirty="0"/>
        </a:p>
      </dsp:txBody>
      <dsp:txXfrm>
        <a:off x="4551841" y="1690183"/>
        <a:ext cx="942661" cy="457109"/>
      </dsp:txXfrm>
    </dsp:sp>
    <dsp:sp modelId="{079DF322-45C1-41FC-A5EE-D0ED517A418F}">
      <dsp:nvSpPr>
        <dsp:cNvPr id="0" name=""/>
        <dsp:cNvSpPr/>
      </dsp:nvSpPr>
      <dsp:spPr>
        <a:xfrm rot="19457599">
          <a:off x="4104216" y="2610127"/>
          <a:ext cx="47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78367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440" y="2604760"/>
        <a:ext cx="23918" cy="23918"/>
      </dsp:txXfrm>
    </dsp:sp>
    <dsp:sp modelId="{25EEB801-8ECA-4755-8B0B-0097C56BAF65}">
      <dsp:nvSpPr>
        <dsp:cNvPr id="0" name=""/>
        <dsp:cNvSpPr/>
      </dsp:nvSpPr>
      <dsp:spPr>
        <a:xfrm>
          <a:off x="4537620" y="2234347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Country</a:t>
          </a:r>
          <a:endParaRPr lang="en-US" sz="1000" kern="1200" dirty="0"/>
        </a:p>
      </dsp:txBody>
      <dsp:txXfrm>
        <a:off x="4551841" y="2248568"/>
        <a:ext cx="942661" cy="457109"/>
      </dsp:txXfrm>
    </dsp:sp>
    <dsp:sp modelId="{88504243-BAE1-4A08-BC4C-BE536C02A850}">
      <dsp:nvSpPr>
        <dsp:cNvPr id="0" name=""/>
        <dsp:cNvSpPr/>
      </dsp:nvSpPr>
      <dsp:spPr>
        <a:xfrm rot="2142401">
          <a:off x="4104216" y="2889319"/>
          <a:ext cx="47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78367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440" y="2883952"/>
        <a:ext cx="23918" cy="23918"/>
      </dsp:txXfrm>
    </dsp:sp>
    <dsp:sp modelId="{F01B20BF-4A63-4282-9E55-5BF3B2A116ED}">
      <dsp:nvSpPr>
        <dsp:cNvPr id="0" name=""/>
        <dsp:cNvSpPr/>
      </dsp:nvSpPr>
      <dsp:spPr>
        <a:xfrm>
          <a:off x="4537620" y="2792731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Rock</a:t>
          </a:r>
          <a:endParaRPr lang="en-US" sz="1000" kern="1200" dirty="0"/>
        </a:p>
      </dsp:txBody>
      <dsp:txXfrm>
        <a:off x="4551841" y="2806952"/>
        <a:ext cx="942661" cy="457109"/>
      </dsp:txXfrm>
    </dsp:sp>
    <dsp:sp modelId="{C8AC07F4-B9FA-4E15-8CA8-1FF08D92C904}">
      <dsp:nvSpPr>
        <dsp:cNvPr id="0" name=""/>
        <dsp:cNvSpPr/>
      </dsp:nvSpPr>
      <dsp:spPr>
        <a:xfrm rot="3907178">
          <a:off x="3881766" y="3168512"/>
          <a:ext cx="9232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23266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0318" y="3152022"/>
        <a:ext cx="46163" cy="46163"/>
      </dsp:txXfrm>
    </dsp:sp>
    <dsp:sp modelId="{0E6F027A-519F-4C99-B3A7-F9A679ADF34E}">
      <dsp:nvSpPr>
        <dsp:cNvPr id="0" name=""/>
        <dsp:cNvSpPr/>
      </dsp:nvSpPr>
      <dsp:spPr>
        <a:xfrm>
          <a:off x="4537620" y="3351116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Eastern European folk?</a:t>
          </a:r>
          <a:endParaRPr lang="en-US" sz="1000" kern="1200" dirty="0"/>
        </a:p>
      </dsp:txBody>
      <dsp:txXfrm>
        <a:off x="4551841" y="3365337"/>
        <a:ext cx="942661" cy="457109"/>
      </dsp:txXfrm>
    </dsp:sp>
    <dsp:sp modelId="{D51C0100-240C-42F2-8B99-D5A3323CCF67}">
      <dsp:nvSpPr>
        <dsp:cNvPr id="0" name=""/>
        <dsp:cNvSpPr/>
      </dsp:nvSpPr>
      <dsp:spPr>
        <a:xfrm rot="4249260">
          <a:off x="2392657" y="4145684"/>
          <a:ext cx="118239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82395" y="659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4295" y="4122716"/>
        <a:ext cx="59119" cy="59119"/>
      </dsp:txXfrm>
    </dsp:sp>
    <dsp:sp modelId="{A9C75C40-5F72-4968-AB2D-C80929B99B7E}">
      <dsp:nvSpPr>
        <dsp:cNvPr id="0" name=""/>
        <dsp:cNvSpPr/>
      </dsp:nvSpPr>
      <dsp:spPr>
        <a:xfrm>
          <a:off x="3178075" y="4467885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</a:t>
          </a:r>
          <a:endParaRPr lang="en-US" sz="1000" kern="1200" dirty="0"/>
        </a:p>
      </dsp:txBody>
      <dsp:txXfrm>
        <a:off x="3192296" y="4482106"/>
        <a:ext cx="942661" cy="457109"/>
      </dsp:txXfrm>
    </dsp:sp>
    <dsp:sp modelId="{87D4D004-3E64-4396-A4D0-322939E8F806}">
      <dsp:nvSpPr>
        <dsp:cNvPr id="0" name=""/>
        <dsp:cNvSpPr/>
      </dsp:nvSpPr>
      <dsp:spPr>
        <a:xfrm rot="18289469">
          <a:off x="4003297" y="4424877"/>
          <a:ext cx="68020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80205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6394" y="4414463"/>
        <a:ext cx="34010" cy="34010"/>
      </dsp:txXfrm>
    </dsp:sp>
    <dsp:sp modelId="{CB109DF7-7E40-4192-A745-309C90E370C0}">
      <dsp:nvSpPr>
        <dsp:cNvPr id="0" name=""/>
        <dsp:cNvSpPr/>
      </dsp:nvSpPr>
      <dsp:spPr>
        <a:xfrm>
          <a:off x="4537620" y="3909500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Strophic (narrative?)</a:t>
          </a:r>
          <a:endParaRPr lang="en-US" sz="1000" kern="1200" dirty="0"/>
        </a:p>
      </dsp:txBody>
      <dsp:txXfrm>
        <a:off x="4551841" y="3923721"/>
        <a:ext cx="942661" cy="457109"/>
      </dsp:txXfrm>
    </dsp:sp>
    <dsp:sp modelId="{46D988CF-DE44-4A4F-B961-14E825553B15}">
      <dsp:nvSpPr>
        <dsp:cNvPr id="0" name=""/>
        <dsp:cNvSpPr/>
      </dsp:nvSpPr>
      <dsp:spPr>
        <a:xfrm>
          <a:off x="4149179" y="4704069"/>
          <a:ext cx="3884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88441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3688" y="4700950"/>
        <a:ext cx="19422" cy="19422"/>
      </dsp:txXfrm>
    </dsp:sp>
    <dsp:sp modelId="{DFF2E8A2-FD5D-4F4A-8065-70C816BA4FF1}">
      <dsp:nvSpPr>
        <dsp:cNvPr id="0" name=""/>
        <dsp:cNvSpPr/>
      </dsp:nvSpPr>
      <dsp:spPr>
        <a:xfrm>
          <a:off x="4537620" y="4467885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Simple with a strong “B”</a:t>
          </a:r>
          <a:endParaRPr lang="en-US" sz="1000" kern="1200" dirty="0"/>
        </a:p>
      </dsp:txBody>
      <dsp:txXfrm>
        <a:off x="4551841" y="4482106"/>
        <a:ext cx="942661" cy="457109"/>
      </dsp:txXfrm>
    </dsp:sp>
    <dsp:sp modelId="{ECFDAE9F-D355-4BA0-AC6C-8598DC5DFC34}">
      <dsp:nvSpPr>
        <dsp:cNvPr id="0" name=""/>
        <dsp:cNvSpPr/>
      </dsp:nvSpPr>
      <dsp:spPr>
        <a:xfrm rot="3310531">
          <a:off x="4003297" y="4983261"/>
          <a:ext cx="68020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80205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6394" y="4972848"/>
        <a:ext cx="34010" cy="34010"/>
      </dsp:txXfrm>
    </dsp:sp>
    <dsp:sp modelId="{D4EFAFE5-C313-40EA-A335-8385AD8A1EC5}">
      <dsp:nvSpPr>
        <dsp:cNvPr id="0" name=""/>
        <dsp:cNvSpPr/>
      </dsp:nvSpPr>
      <dsp:spPr>
        <a:xfrm>
          <a:off x="4537620" y="5026269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Complex with a strong “payoff”</a:t>
          </a:r>
          <a:endParaRPr lang="en-US" sz="1000" kern="1200" dirty="0"/>
        </a:p>
      </dsp:txBody>
      <dsp:txXfrm>
        <a:off x="4551841" y="5040490"/>
        <a:ext cx="942661" cy="457109"/>
      </dsp:txXfrm>
    </dsp:sp>
    <dsp:sp modelId="{D9F525B2-A113-440E-B5FD-F65B50B5EE27}">
      <dsp:nvSpPr>
        <dsp:cNvPr id="0" name=""/>
        <dsp:cNvSpPr/>
      </dsp:nvSpPr>
      <dsp:spPr>
        <a:xfrm rot="4872735">
          <a:off x="1712566" y="4843665"/>
          <a:ext cx="25425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542577" y="659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20290" y="4786692"/>
        <a:ext cx="127128" cy="127128"/>
      </dsp:txXfrm>
    </dsp:sp>
    <dsp:sp modelId="{F318262E-DCFF-4AFC-AD6C-A4250ABADD94}">
      <dsp:nvSpPr>
        <dsp:cNvPr id="0" name=""/>
        <dsp:cNvSpPr/>
      </dsp:nvSpPr>
      <dsp:spPr>
        <a:xfrm>
          <a:off x="3178075" y="5863846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Verse-chorus relationship</a:t>
          </a:r>
          <a:endParaRPr lang="en-US" sz="1000" kern="1200" dirty="0"/>
        </a:p>
      </dsp:txBody>
      <dsp:txXfrm>
        <a:off x="3192296" y="5878067"/>
        <a:ext cx="942661" cy="457109"/>
      </dsp:txXfrm>
    </dsp:sp>
    <dsp:sp modelId="{BCC75B2D-E8C1-4CCC-8537-0EB73774AFA5}">
      <dsp:nvSpPr>
        <dsp:cNvPr id="0" name=""/>
        <dsp:cNvSpPr/>
      </dsp:nvSpPr>
      <dsp:spPr>
        <a:xfrm>
          <a:off x="4149179" y="6100030"/>
          <a:ext cx="3884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88441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3688" y="6096911"/>
        <a:ext cx="19422" cy="19422"/>
      </dsp:txXfrm>
    </dsp:sp>
    <dsp:sp modelId="{E0A95E75-8336-48B2-A436-1B898A6F1BCF}">
      <dsp:nvSpPr>
        <dsp:cNvPr id="0" name=""/>
        <dsp:cNvSpPr/>
      </dsp:nvSpPr>
      <dsp:spPr>
        <a:xfrm>
          <a:off x="4537620" y="5863846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Verse builds</a:t>
          </a:r>
          <a:endParaRPr lang="en-US" sz="1000" kern="1200" dirty="0"/>
        </a:p>
      </dsp:txBody>
      <dsp:txXfrm>
        <a:off x="4551841" y="5878067"/>
        <a:ext cx="942661" cy="457109"/>
      </dsp:txXfrm>
    </dsp:sp>
    <dsp:sp modelId="{D1CFC60E-D28D-4728-B41C-A9F8EC9D7A3C}">
      <dsp:nvSpPr>
        <dsp:cNvPr id="0" name=""/>
        <dsp:cNvSpPr/>
      </dsp:nvSpPr>
      <dsp:spPr>
        <a:xfrm rot="19457599">
          <a:off x="5463761" y="5960434"/>
          <a:ext cx="47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78367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0985" y="5955067"/>
        <a:ext cx="23918" cy="23918"/>
      </dsp:txXfrm>
    </dsp:sp>
    <dsp:sp modelId="{0AC117B2-972C-4BD3-BF2F-07A0EE84F7D7}">
      <dsp:nvSpPr>
        <dsp:cNvPr id="0" name=""/>
        <dsp:cNvSpPr/>
      </dsp:nvSpPr>
      <dsp:spPr>
        <a:xfrm>
          <a:off x="5897165" y="5584654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Implies pre-chorus</a:t>
          </a:r>
          <a:endParaRPr lang="en-US" sz="1000" kern="1200" dirty="0"/>
        </a:p>
      </dsp:txBody>
      <dsp:txXfrm>
        <a:off x="5911386" y="5598875"/>
        <a:ext cx="942661" cy="457109"/>
      </dsp:txXfrm>
    </dsp:sp>
    <dsp:sp modelId="{27EEE631-31EC-4BAA-A545-E9216FA6B9F2}">
      <dsp:nvSpPr>
        <dsp:cNvPr id="0" name=""/>
        <dsp:cNvSpPr/>
      </dsp:nvSpPr>
      <dsp:spPr>
        <a:xfrm rot="2142401">
          <a:off x="5463761" y="6239626"/>
          <a:ext cx="47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78367" y="659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0985" y="6234259"/>
        <a:ext cx="23918" cy="23918"/>
      </dsp:txXfrm>
    </dsp:sp>
    <dsp:sp modelId="{F9C09D2A-64C0-4D06-9C8C-0D7C9A7C62AF}">
      <dsp:nvSpPr>
        <dsp:cNvPr id="0" name=""/>
        <dsp:cNvSpPr/>
      </dsp:nvSpPr>
      <dsp:spPr>
        <a:xfrm>
          <a:off x="5897165" y="6143038"/>
          <a:ext cx="971103" cy="485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Chorus is a strong payoff</a:t>
          </a:r>
          <a:endParaRPr lang="en-US" sz="1000" kern="1200" dirty="0"/>
        </a:p>
      </dsp:txBody>
      <dsp:txXfrm>
        <a:off x="5911386" y="6157259"/>
        <a:ext cx="942661" cy="457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AE4E-EA5C-4C0E-948C-7902E933E614}">
      <dsp:nvSpPr>
        <dsp:cNvPr id="0" name=""/>
        <dsp:cNvSpPr/>
      </dsp:nvSpPr>
      <dsp:spPr>
        <a:xfrm>
          <a:off x="2126208" y="3022964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Structure</a:t>
          </a:r>
          <a:endParaRPr lang="en-US" sz="1200" kern="1200" dirty="0"/>
        </a:p>
      </dsp:txBody>
      <dsp:txXfrm>
        <a:off x="2143297" y="3040053"/>
        <a:ext cx="1132764" cy="549293"/>
      </dsp:txXfrm>
    </dsp:sp>
    <dsp:sp modelId="{8C186C4E-1AE5-4FD3-B3F7-FFA1D8CBA382}">
      <dsp:nvSpPr>
        <dsp:cNvPr id="0" name=""/>
        <dsp:cNvSpPr/>
      </dsp:nvSpPr>
      <dsp:spPr>
        <a:xfrm rot="16983315">
          <a:off x="2493346" y="2300290"/>
          <a:ext cx="206638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066386" y="792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74880" y="2256552"/>
        <a:ext cx="103319" cy="103319"/>
      </dsp:txXfrm>
    </dsp:sp>
    <dsp:sp modelId="{E7A06617-5806-4356-99BA-DDC5D3019CBD}">
      <dsp:nvSpPr>
        <dsp:cNvPr id="0" name=""/>
        <dsp:cNvSpPr/>
      </dsp:nvSpPr>
      <dsp:spPr>
        <a:xfrm>
          <a:off x="3759928" y="1009988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Strophic</a:t>
          </a:r>
          <a:endParaRPr lang="en-US" sz="1200" kern="1200" dirty="0"/>
        </a:p>
      </dsp:txBody>
      <dsp:txXfrm>
        <a:off x="3777017" y="1027077"/>
        <a:ext cx="1132764" cy="549293"/>
      </dsp:txXfrm>
    </dsp:sp>
    <dsp:sp modelId="{5B7B6C8D-0BBF-4D23-B1F9-80083C347720}">
      <dsp:nvSpPr>
        <dsp:cNvPr id="0" name=""/>
        <dsp:cNvSpPr/>
      </dsp:nvSpPr>
      <dsp:spPr>
        <a:xfrm rot="17692822">
          <a:off x="4605530" y="790558"/>
          <a:ext cx="110945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09458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523" y="770743"/>
        <a:ext cx="55472" cy="55472"/>
      </dsp:txXfrm>
    </dsp:sp>
    <dsp:sp modelId="{451AEABB-1FCA-4A43-B8B2-2C92166D8645}">
      <dsp:nvSpPr>
        <dsp:cNvPr id="0" name=""/>
        <dsp:cNvSpPr/>
      </dsp:nvSpPr>
      <dsp:spPr>
        <a:xfrm>
          <a:off x="5393648" y="3500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Lyric/narrative</a:t>
          </a:r>
          <a:endParaRPr lang="en-US" sz="1200" kern="1200" dirty="0"/>
        </a:p>
      </dsp:txBody>
      <dsp:txXfrm>
        <a:off x="5410737" y="20589"/>
        <a:ext cx="1132764" cy="549293"/>
      </dsp:txXfrm>
    </dsp:sp>
    <dsp:sp modelId="{575910E9-169B-4A06-8977-815E1DD76069}">
      <dsp:nvSpPr>
        <dsp:cNvPr id="0" name=""/>
        <dsp:cNvSpPr/>
      </dsp:nvSpPr>
      <dsp:spPr>
        <a:xfrm rot="19457599">
          <a:off x="4872841" y="1126054"/>
          <a:ext cx="5748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74837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888" y="1119604"/>
        <a:ext cx="28741" cy="28741"/>
      </dsp:txXfrm>
    </dsp:sp>
    <dsp:sp modelId="{95D01B46-A6AA-400C-BEFD-66AFA27377C4}">
      <dsp:nvSpPr>
        <dsp:cNvPr id="0" name=""/>
        <dsp:cNvSpPr/>
      </dsp:nvSpPr>
      <dsp:spPr>
        <a:xfrm>
          <a:off x="5393648" y="674492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Indicates folk/ballad style</a:t>
          </a:r>
          <a:endParaRPr lang="en-US" sz="1200" kern="1200" dirty="0"/>
        </a:p>
      </dsp:txBody>
      <dsp:txXfrm>
        <a:off x="5410737" y="691581"/>
        <a:ext cx="1132764" cy="549293"/>
      </dsp:txXfrm>
    </dsp:sp>
    <dsp:sp modelId="{A6352EB0-C2DD-42AE-A288-99C869A7C116}">
      <dsp:nvSpPr>
        <dsp:cNvPr id="0" name=""/>
        <dsp:cNvSpPr/>
      </dsp:nvSpPr>
      <dsp:spPr>
        <a:xfrm rot="2142401">
          <a:off x="4872841" y="1461550"/>
          <a:ext cx="5748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74837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888" y="1455100"/>
        <a:ext cx="28741" cy="28741"/>
      </dsp:txXfrm>
    </dsp:sp>
    <dsp:sp modelId="{2A47892B-8244-44BB-8917-E52107C88949}">
      <dsp:nvSpPr>
        <dsp:cNvPr id="0" name=""/>
        <dsp:cNvSpPr/>
      </dsp:nvSpPr>
      <dsp:spPr>
        <a:xfrm>
          <a:off x="5393648" y="1345484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Requires better lyrics and/or arranging</a:t>
          </a:r>
          <a:endParaRPr lang="en-US" sz="1200" kern="1200" dirty="0"/>
        </a:p>
      </dsp:txBody>
      <dsp:txXfrm>
        <a:off x="5410737" y="1362573"/>
        <a:ext cx="1132764" cy="549293"/>
      </dsp:txXfrm>
    </dsp:sp>
    <dsp:sp modelId="{90D4F78D-1317-4550-8ABE-E7F89BB6DD62}">
      <dsp:nvSpPr>
        <dsp:cNvPr id="0" name=""/>
        <dsp:cNvSpPr/>
      </dsp:nvSpPr>
      <dsp:spPr>
        <a:xfrm rot="3907178">
          <a:off x="4605530" y="1797046"/>
          <a:ext cx="110945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09458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523" y="1777231"/>
        <a:ext cx="55472" cy="55472"/>
      </dsp:txXfrm>
    </dsp:sp>
    <dsp:sp modelId="{2C53D80C-392F-4659-B614-4674FA3B163A}">
      <dsp:nvSpPr>
        <dsp:cNvPr id="0" name=""/>
        <dsp:cNvSpPr/>
      </dsp:nvSpPr>
      <dsp:spPr>
        <a:xfrm>
          <a:off x="5393648" y="2016476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Can have refrain </a:t>
          </a:r>
          <a:endParaRPr lang="en-US" sz="1200" kern="1200" dirty="0"/>
        </a:p>
      </dsp:txBody>
      <dsp:txXfrm>
        <a:off x="5410737" y="2033565"/>
        <a:ext cx="1132764" cy="549293"/>
      </dsp:txXfrm>
    </dsp:sp>
    <dsp:sp modelId="{53AEFFD3-9A3C-4093-A416-18F453609C33}">
      <dsp:nvSpPr>
        <dsp:cNvPr id="0" name=""/>
        <dsp:cNvSpPr/>
      </dsp:nvSpPr>
      <dsp:spPr>
        <a:xfrm>
          <a:off x="3293151" y="3306778"/>
          <a:ext cx="46677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66777" y="792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14870" y="3303030"/>
        <a:ext cx="23338" cy="23338"/>
      </dsp:txXfrm>
    </dsp:sp>
    <dsp:sp modelId="{5CD4EB9A-E933-4486-BEE0-0E5B8591379E}">
      <dsp:nvSpPr>
        <dsp:cNvPr id="0" name=""/>
        <dsp:cNvSpPr/>
      </dsp:nvSpPr>
      <dsp:spPr>
        <a:xfrm>
          <a:off x="3759928" y="3022964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Simple</a:t>
          </a:r>
          <a:endParaRPr lang="en-US" sz="1200" kern="1200" dirty="0"/>
        </a:p>
      </dsp:txBody>
      <dsp:txXfrm>
        <a:off x="3777017" y="3040053"/>
        <a:ext cx="1132764" cy="549293"/>
      </dsp:txXfrm>
    </dsp:sp>
    <dsp:sp modelId="{BA313798-9642-40FD-B868-215A7E2DA0D3}">
      <dsp:nvSpPr>
        <dsp:cNvPr id="0" name=""/>
        <dsp:cNvSpPr/>
      </dsp:nvSpPr>
      <dsp:spPr>
        <a:xfrm rot="19457599">
          <a:off x="4872841" y="3139030"/>
          <a:ext cx="5748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74837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888" y="3132581"/>
        <a:ext cx="28741" cy="28741"/>
      </dsp:txXfrm>
    </dsp:sp>
    <dsp:sp modelId="{6408BF68-4EC2-44DF-BBE7-D1454C268509}">
      <dsp:nvSpPr>
        <dsp:cNvPr id="0" name=""/>
        <dsp:cNvSpPr/>
      </dsp:nvSpPr>
      <dsp:spPr>
        <a:xfrm>
          <a:off x="5393648" y="2687468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Narrative/descriptive</a:t>
          </a:r>
          <a:endParaRPr lang="en-US" sz="1200" kern="1200" dirty="0"/>
        </a:p>
      </dsp:txBody>
      <dsp:txXfrm>
        <a:off x="5410737" y="2704557"/>
        <a:ext cx="1132764" cy="549293"/>
      </dsp:txXfrm>
    </dsp:sp>
    <dsp:sp modelId="{F7796BA2-9D18-4665-A0AA-A8E7F02DFE16}">
      <dsp:nvSpPr>
        <dsp:cNvPr id="0" name=""/>
        <dsp:cNvSpPr/>
      </dsp:nvSpPr>
      <dsp:spPr>
        <a:xfrm rot="2142401">
          <a:off x="4872841" y="3474526"/>
          <a:ext cx="5748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74837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888" y="3468077"/>
        <a:ext cx="28741" cy="28741"/>
      </dsp:txXfrm>
    </dsp:sp>
    <dsp:sp modelId="{EAD9FA12-1344-4692-8A16-18A43E997BF8}">
      <dsp:nvSpPr>
        <dsp:cNvPr id="0" name=""/>
        <dsp:cNvSpPr/>
      </dsp:nvSpPr>
      <dsp:spPr>
        <a:xfrm>
          <a:off x="5393648" y="3358460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 section is commentary</a:t>
          </a:r>
          <a:endParaRPr lang="en-US" sz="1200" kern="1200" dirty="0"/>
        </a:p>
      </dsp:txBody>
      <dsp:txXfrm>
        <a:off x="5410737" y="3375549"/>
        <a:ext cx="1132764" cy="549293"/>
      </dsp:txXfrm>
    </dsp:sp>
    <dsp:sp modelId="{0AB975B1-4DC3-4486-A2E0-96A5FDF6C9D2}">
      <dsp:nvSpPr>
        <dsp:cNvPr id="0" name=""/>
        <dsp:cNvSpPr/>
      </dsp:nvSpPr>
      <dsp:spPr>
        <a:xfrm rot="4616685">
          <a:off x="2493346" y="4313266"/>
          <a:ext cx="206638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066386" y="792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74880" y="4269528"/>
        <a:ext cx="103319" cy="103319"/>
      </dsp:txXfrm>
    </dsp:sp>
    <dsp:sp modelId="{2CB759FB-72F5-43D7-BD11-67310E11017B}">
      <dsp:nvSpPr>
        <dsp:cNvPr id="0" name=""/>
        <dsp:cNvSpPr/>
      </dsp:nvSpPr>
      <dsp:spPr>
        <a:xfrm>
          <a:off x="3759928" y="5035940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Complex</a:t>
          </a:r>
          <a:endParaRPr lang="en-US" sz="1200" kern="1200" dirty="0"/>
        </a:p>
      </dsp:txBody>
      <dsp:txXfrm>
        <a:off x="3777017" y="5053029"/>
        <a:ext cx="1132764" cy="549293"/>
      </dsp:txXfrm>
    </dsp:sp>
    <dsp:sp modelId="{FF514A4D-E6F8-442B-AEFB-B5BC707DAFB4}">
      <dsp:nvSpPr>
        <dsp:cNvPr id="0" name=""/>
        <dsp:cNvSpPr/>
      </dsp:nvSpPr>
      <dsp:spPr>
        <a:xfrm rot="17692822">
          <a:off x="4605530" y="4816511"/>
          <a:ext cx="110945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09458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523" y="4796695"/>
        <a:ext cx="55472" cy="55472"/>
      </dsp:txXfrm>
    </dsp:sp>
    <dsp:sp modelId="{7CDF35F8-778D-4255-A74B-A59564F2B701}">
      <dsp:nvSpPr>
        <dsp:cNvPr id="0" name=""/>
        <dsp:cNvSpPr/>
      </dsp:nvSpPr>
      <dsp:spPr>
        <a:xfrm>
          <a:off x="5393648" y="4029452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Subject can be enigmatic</a:t>
          </a:r>
          <a:endParaRPr lang="en-US" sz="1200" kern="1200" dirty="0"/>
        </a:p>
      </dsp:txBody>
      <dsp:txXfrm>
        <a:off x="5410737" y="4046541"/>
        <a:ext cx="1132764" cy="549293"/>
      </dsp:txXfrm>
    </dsp:sp>
    <dsp:sp modelId="{FF4D5090-E116-46CF-9473-A347895B1C01}">
      <dsp:nvSpPr>
        <dsp:cNvPr id="0" name=""/>
        <dsp:cNvSpPr/>
      </dsp:nvSpPr>
      <dsp:spPr>
        <a:xfrm rot="19457599">
          <a:off x="4872841" y="5152007"/>
          <a:ext cx="5748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74837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888" y="5145557"/>
        <a:ext cx="28741" cy="28741"/>
      </dsp:txXfrm>
    </dsp:sp>
    <dsp:sp modelId="{C52AF3E6-A036-4A35-A65A-C5E5597781D4}">
      <dsp:nvSpPr>
        <dsp:cNvPr id="0" name=""/>
        <dsp:cNvSpPr/>
      </dsp:nvSpPr>
      <dsp:spPr>
        <a:xfrm>
          <a:off x="5393648" y="4700444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Better development</a:t>
          </a:r>
          <a:endParaRPr lang="en-US" sz="1200" kern="1200" dirty="0"/>
        </a:p>
      </dsp:txBody>
      <dsp:txXfrm>
        <a:off x="5410737" y="4717533"/>
        <a:ext cx="1132764" cy="549293"/>
      </dsp:txXfrm>
    </dsp:sp>
    <dsp:sp modelId="{819207D1-E659-4D20-B415-FF603B0AAC3C}">
      <dsp:nvSpPr>
        <dsp:cNvPr id="0" name=""/>
        <dsp:cNvSpPr/>
      </dsp:nvSpPr>
      <dsp:spPr>
        <a:xfrm rot="2142401">
          <a:off x="4872841" y="5487503"/>
          <a:ext cx="5748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74837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888" y="5481053"/>
        <a:ext cx="28741" cy="28741"/>
      </dsp:txXfrm>
    </dsp:sp>
    <dsp:sp modelId="{82CB9CF8-67C5-4607-85F6-8F732A2CC7E5}">
      <dsp:nvSpPr>
        <dsp:cNvPr id="0" name=""/>
        <dsp:cNvSpPr/>
      </dsp:nvSpPr>
      <dsp:spPr>
        <a:xfrm>
          <a:off x="5393648" y="5371436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Simpler hook/payoff</a:t>
          </a:r>
          <a:endParaRPr lang="en-US" sz="1200" kern="1200" dirty="0"/>
        </a:p>
      </dsp:txBody>
      <dsp:txXfrm>
        <a:off x="5410737" y="5388525"/>
        <a:ext cx="1132764" cy="549293"/>
      </dsp:txXfrm>
    </dsp:sp>
    <dsp:sp modelId="{C9BDD612-CD1E-4B1F-A3A0-05C865B1C3BF}">
      <dsp:nvSpPr>
        <dsp:cNvPr id="0" name=""/>
        <dsp:cNvSpPr/>
      </dsp:nvSpPr>
      <dsp:spPr>
        <a:xfrm rot="3907178">
          <a:off x="4605530" y="5822999"/>
          <a:ext cx="110945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09458" y="7921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523" y="5803183"/>
        <a:ext cx="55472" cy="55472"/>
      </dsp:txXfrm>
    </dsp:sp>
    <dsp:sp modelId="{C73AEF80-A181-4EF3-BCC0-4B8E634DE8D2}">
      <dsp:nvSpPr>
        <dsp:cNvPr id="0" name=""/>
        <dsp:cNvSpPr/>
      </dsp:nvSpPr>
      <dsp:spPr>
        <a:xfrm>
          <a:off x="5393648" y="6042428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Less arranging</a:t>
          </a:r>
          <a:endParaRPr lang="en-US" sz="1200" kern="1200" dirty="0"/>
        </a:p>
      </dsp:txBody>
      <dsp:txXfrm>
        <a:off x="5410737" y="6059517"/>
        <a:ext cx="1132764" cy="549293"/>
      </dsp:txXfrm>
    </dsp:sp>
    <dsp:sp modelId="{4933F398-81C0-492C-8518-48A115CCBB2F}">
      <dsp:nvSpPr>
        <dsp:cNvPr id="0" name=""/>
        <dsp:cNvSpPr/>
      </dsp:nvSpPr>
      <dsp:spPr>
        <a:xfrm>
          <a:off x="2126208" y="3693956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Syntax</a:t>
          </a:r>
          <a:endParaRPr lang="en-US" sz="1200" kern="1200" dirty="0"/>
        </a:p>
      </dsp:txBody>
      <dsp:txXfrm>
        <a:off x="2143297" y="3711045"/>
        <a:ext cx="1132764" cy="549293"/>
      </dsp:txXfrm>
    </dsp:sp>
    <dsp:sp modelId="{0C428ED6-367B-459F-B614-10D769ADDBB7}">
      <dsp:nvSpPr>
        <dsp:cNvPr id="0" name=""/>
        <dsp:cNvSpPr/>
      </dsp:nvSpPr>
      <dsp:spPr>
        <a:xfrm>
          <a:off x="2126208" y="4364948"/>
          <a:ext cx="1166942" cy="58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Lyric rhythm</a:t>
          </a:r>
          <a:endParaRPr lang="en-US" sz="1200" kern="1200" dirty="0"/>
        </a:p>
      </dsp:txBody>
      <dsp:txXfrm>
        <a:off x="2143297" y="4382037"/>
        <a:ext cx="1132764" cy="549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AE4E-EA5C-4C0E-948C-7902E933E614}">
      <dsp:nvSpPr>
        <dsp:cNvPr id="0" name=""/>
        <dsp:cNvSpPr/>
      </dsp:nvSpPr>
      <dsp:spPr>
        <a:xfrm>
          <a:off x="625" y="1696598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Structure</a:t>
          </a:r>
          <a:endParaRPr lang="en-US" sz="2400" kern="1200" dirty="0"/>
        </a:p>
      </dsp:txBody>
      <dsp:txXfrm>
        <a:off x="25086" y="1721059"/>
        <a:ext cx="1621376" cy="786227"/>
      </dsp:txXfrm>
    </dsp:sp>
    <dsp:sp modelId="{4933F398-81C0-492C-8518-48A115CCBB2F}">
      <dsp:nvSpPr>
        <dsp:cNvPr id="0" name=""/>
        <dsp:cNvSpPr/>
      </dsp:nvSpPr>
      <dsp:spPr>
        <a:xfrm>
          <a:off x="625" y="2657020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Syntax</a:t>
          </a:r>
          <a:endParaRPr lang="en-US" sz="2400" kern="1200" dirty="0"/>
        </a:p>
      </dsp:txBody>
      <dsp:txXfrm>
        <a:off x="25086" y="2681481"/>
        <a:ext cx="1621376" cy="786227"/>
      </dsp:txXfrm>
    </dsp:sp>
    <dsp:sp modelId="{048E3809-D88D-4C50-B594-519A7C742E7B}">
      <dsp:nvSpPr>
        <dsp:cNvPr id="0" name=""/>
        <dsp:cNvSpPr/>
      </dsp:nvSpPr>
      <dsp:spPr>
        <a:xfrm rot="17945813">
          <a:off x="1318024" y="2462993"/>
          <a:ext cx="1373916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373916" y="1133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634" y="2439983"/>
        <a:ext cx="68695" cy="68695"/>
      </dsp:txXfrm>
    </dsp:sp>
    <dsp:sp modelId="{AE94D9AD-C900-48FF-B5DA-8F586190C426}">
      <dsp:nvSpPr>
        <dsp:cNvPr id="0" name=""/>
        <dsp:cNvSpPr/>
      </dsp:nvSpPr>
      <dsp:spPr>
        <a:xfrm>
          <a:off x="2339042" y="1456493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Rhyme scheme</a:t>
          </a:r>
          <a:endParaRPr lang="en-US" sz="2400" kern="1200" dirty="0"/>
        </a:p>
      </dsp:txBody>
      <dsp:txXfrm>
        <a:off x="2363503" y="1480954"/>
        <a:ext cx="1621376" cy="786227"/>
      </dsp:txXfrm>
    </dsp:sp>
    <dsp:sp modelId="{82015013-BFE2-4C87-8CF3-5C2E59553EA5}">
      <dsp:nvSpPr>
        <dsp:cNvPr id="0" name=""/>
        <dsp:cNvSpPr/>
      </dsp:nvSpPr>
      <dsp:spPr>
        <a:xfrm rot="19457599">
          <a:off x="3932004" y="1622624"/>
          <a:ext cx="82279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822791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2830" y="1613392"/>
        <a:ext cx="41139" cy="41139"/>
      </dsp:txXfrm>
    </dsp:sp>
    <dsp:sp modelId="{A4FA7CD0-69E4-4D9D-A68A-993ADDF659BB}">
      <dsp:nvSpPr>
        <dsp:cNvPr id="0" name=""/>
        <dsp:cNvSpPr/>
      </dsp:nvSpPr>
      <dsp:spPr>
        <a:xfrm>
          <a:off x="4677459" y="976282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Four-phrase</a:t>
          </a:r>
          <a:endParaRPr lang="en-US" sz="2400" kern="1200" dirty="0"/>
        </a:p>
      </dsp:txBody>
      <dsp:txXfrm>
        <a:off x="4701920" y="1000743"/>
        <a:ext cx="1621376" cy="786227"/>
      </dsp:txXfrm>
    </dsp:sp>
    <dsp:sp modelId="{7CD8F699-CD77-4A4F-8BF8-DEA8A652034D}">
      <dsp:nvSpPr>
        <dsp:cNvPr id="0" name=""/>
        <dsp:cNvSpPr/>
      </dsp:nvSpPr>
      <dsp:spPr>
        <a:xfrm>
          <a:off x="6347757" y="1382519"/>
          <a:ext cx="668119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668119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5114" y="1377154"/>
        <a:ext cx="33405" cy="33405"/>
      </dsp:txXfrm>
    </dsp:sp>
    <dsp:sp modelId="{F93EDB8F-7D1F-4E01-B161-2F244B2A2D11}">
      <dsp:nvSpPr>
        <dsp:cNvPr id="0" name=""/>
        <dsp:cNvSpPr/>
      </dsp:nvSpPr>
      <dsp:spPr>
        <a:xfrm>
          <a:off x="7015876" y="976282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“Life” commentary</a:t>
          </a:r>
          <a:endParaRPr lang="en-US" sz="2400" kern="1200" dirty="0"/>
        </a:p>
      </dsp:txBody>
      <dsp:txXfrm>
        <a:off x="7040337" y="1000743"/>
        <a:ext cx="1621376" cy="786227"/>
      </dsp:txXfrm>
    </dsp:sp>
    <dsp:sp modelId="{D2016F00-B342-4890-A96F-2E117406B71F}">
      <dsp:nvSpPr>
        <dsp:cNvPr id="0" name=""/>
        <dsp:cNvSpPr/>
      </dsp:nvSpPr>
      <dsp:spPr>
        <a:xfrm rot="2142401">
          <a:off x="3932004" y="2102835"/>
          <a:ext cx="82279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822791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2830" y="2093603"/>
        <a:ext cx="41139" cy="41139"/>
      </dsp:txXfrm>
    </dsp:sp>
    <dsp:sp modelId="{2A17BF94-9A8A-4D7E-9D1B-C14E9BC4F657}">
      <dsp:nvSpPr>
        <dsp:cNvPr id="0" name=""/>
        <dsp:cNvSpPr/>
      </dsp:nvSpPr>
      <dsp:spPr>
        <a:xfrm>
          <a:off x="4677459" y="1936704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Extended phrase</a:t>
          </a:r>
          <a:endParaRPr lang="en-US" sz="2400" kern="1200" dirty="0"/>
        </a:p>
      </dsp:txBody>
      <dsp:txXfrm>
        <a:off x="4701920" y="1961165"/>
        <a:ext cx="1621376" cy="786227"/>
      </dsp:txXfrm>
    </dsp:sp>
    <dsp:sp modelId="{C47C5A04-A7FB-4385-9225-0C17850ECED1}">
      <dsp:nvSpPr>
        <dsp:cNvPr id="0" name=""/>
        <dsp:cNvSpPr/>
      </dsp:nvSpPr>
      <dsp:spPr>
        <a:xfrm>
          <a:off x="6347757" y="2342940"/>
          <a:ext cx="668119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668119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5114" y="2337575"/>
        <a:ext cx="33405" cy="33405"/>
      </dsp:txXfrm>
    </dsp:sp>
    <dsp:sp modelId="{9ADA89E9-4738-432B-B44E-884E4FFF63D8}">
      <dsp:nvSpPr>
        <dsp:cNvPr id="0" name=""/>
        <dsp:cNvSpPr/>
      </dsp:nvSpPr>
      <dsp:spPr>
        <a:xfrm>
          <a:off x="7015876" y="1936704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 commentary</a:t>
          </a:r>
          <a:endParaRPr lang="en-US" sz="2400" kern="1200" dirty="0"/>
        </a:p>
      </dsp:txBody>
      <dsp:txXfrm>
        <a:off x="7040337" y="1961165"/>
        <a:ext cx="1621376" cy="786227"/>
      </dsp:txXfrm>
    </dsp:sp>
    <dsp:sp modelId="{F06B0FB9-D9B0-4F2A-AC0E-B227F274E07B}">
      <dsp:nvSpPr>
        <dsp:cNvPr id="0" name=""/>
        <dsp:cNvSpPr/>
      </dsp:nvSpPr>
      <dsp:spPr>
        <a:xfrm rot="3654187">
          <a:off x="1318024" y="3663520"/>
          <a:ext cx="1373916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373916" y="1133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634" y="3640510"/>
        <a:ext cx="68695" cy="68695"/>
      </dsp:txXfrm>
    </dsp:sp>
    <dsp:sp modelId="{9B35A6BF-1C1F-4467-8F02-59A586E9977A}">
      <dsp:nvSpPr>
        <dsp:cNvPr id="0" name=""/>
        <dsp:cNvSpPr/>
      </dsp:nvSpPr>
      <dsp:spPr>
        <a:xfrm>
          <a:off x="2339042" y="3857546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Phrase form</a:t>
          </a:r>
          <a:endParaRPr lang="en-US" sz="2400" kern="1200" dirty="0"/>
        </a:p>
      </dsp:txBody>
      <dsp:txXfrm>
        <a:off x="2363503" y="3882007"/>
        <a:ext cx="1621376" cy="786227"/>
      </dsp:txXfrm>
    </dsp:sp>
    <dsp:sp modelId="{378D03F6-6172-46BE-9966-4C814AB9241A}">
      <dsp:nvSpPr>
        <dsp:cNvPr id="0" name=""/>
        <dsp:cNvSpPr/>
      </dsp:nvSpPr>
      <dsp:spPr>
        <a:xfrm rot="18289469">
          <a:off x="3758422" y="3783572"/>
          <a:ext cx="1169954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169954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4151" y="3765661"/>
        <a:ext cx="58497" cy="58497"/>
      </dsp:txXfrm>
    </dsp:sp>
    <dsp:sp modelId="{AB59E6CE-B9A2-44C0-B506-21A085CCD9F8}">
      <dsp:nvSpPr>
        <dsp:cNvPr id="0" name=""/>
        <dsp:cNvSpPr/>
      </dsp:nvSpPr>
      <dsp:spPr>
        <a:xfrm>
          <a:off x="4677459" y="2897125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AAAA</a:t>
          </a:r>
          <a:endParaRPr lang="en-US" sz="2400" kern="1200" dirty="0"/>
        </a:p>
      </dsp:txBody>
      <dsp:txXfrm>
        <a:off x="4701920" y="2921586"/>
        <a:ext cx="1621376" cy="786227"/>
      </dsp:txXfrm>
    </dsp:sp>
    <dsp:sp modelId="{28683B76-98DC-4017-A8A2-82AE339201AE}">
      <dsp:nvSpPr>
        <dsp:cNvPr id="0" name=""/>
        <dsp:cNvSpPr/>
      </dsp:nvSpPr>
      <dsp:spPr>
        <a:xfrm>
          <a:off x="4009340" y="4263783"/>
          <a:ext cx="668119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668119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6697" y="4258418"/>
        <a:ext cx="33405" cy="33405"/>
      </dsp:txXfrm>
    </dsp:sp>
    <dsp:sp modelId="{04A2F049-3E58-4E85-95CC-97421B83A270}">
      <dsp:nvSpPr>
        <dsp:cNvPr id="0" name=""/>
        <dsp:cNvSpPr/>
      </dsp:nvSpPr>
      <dsp:spPr>
        <a:xfrm>
          <a:off x="4677459" y="3857546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AABA</a:t>
          </a:r>
          <a:endParaRPr lang="en-US" sz="2400" kern="1200" dirty="0"/>
        </a:p>
      </dsp:txBody>
      <dsp:txXfrm>
        <a:off x="4701920" y="3882007"/>
        <a:ext cx="1621376" cy="786227"/>
      </dsp:txXfrm>
    </dsp:sp>
    <dsp:sp modelId="{EA9552DD-1D64-48A8-B387-D6D94FC6AF66}">
      <dsp:nvSpPr>
        <dsp:cNvPr id="0" name=""/>
        <dsp:cNvSpPr/>
      </dsp:nvSpPr>
      <dsp:spPr>
        <a:xfrm rot="3310531">
          <a:off x="3758422" y="4743994"/>
          <a:ext cx="1169954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169954" y="11337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4151" y="4726083"/>
        <a:ext cx="58497" cy="58497"/>
      </dsp:txXfrm>
    </dsp:sp>
    <dsp:sp modelId="{79C0E688-A054-4FF2-8D92-E96BEC2E8B51}">
      <dsp:nvSpPr>
        <dsp:cNvPr id="0" name=""/>
        <dsp:cNvSpPr/>
      </dsp:nvSpPr>
      <dsp:spPr>
        <a:xfrm>
          <a:off x="4677459" y="4817968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ABAB</a:t>
          </a:r>
          <a:endParaRPr lang="en-US" sz="2400" kern="1200" dirty="0"/>
        </a:p>
      </dsp:txBody>
      <dsp:txXfrm>
        <a:off x="4701920" y="4842429"/>
        <a:ext cx="1621376" cy="786227"/>
      </dsp:txXfrm>
    </dsp:sp>
    <dsp:sp modelId="{0C428ED6-367B-459F-B614-10D769ADDBB7}">
      <dsp:nvSpPr>
        <dsp:cNvPr id="0" name=""/>
        <dsp:cNvSpPr/>
      </dsp:nvSpPr>
      <dsp:spPr>
        <a:xfrm>
          <a:off x="625" y="3617441"/>
          <a:ext cx="1670298" cy="8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Lyric rhythm</a:t>
          </a:r>
          <a:endParaRPr lang="en-US" sz="2400" kern="1200" dirty="0"/>
        </a:p>
      </dsp:txBody>
      <dsp:txXfrm>
        <a:off x="25086" y="3641902"/>
        <a:ext cx="1621376" cy="786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AE4E-EA5C-4C0E-948C-7902E933E614}">
      <dsp:nvSpPr>
        <dsp:cNvPr id="0" name=""/>
        <dsp:cNvSpPr/>
      </dsp:nvSpPr>
      <dsp:spPr>
        <a:xfrm>
          <a:off x="1272" y="443753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Structure</a:t>
          </a:r>
          <a:endParaRPr lang="en-US" sz="3100" kern="1200" dirty="0"/>
        </a:p>
      </dsp:txBody>
      <dsp:txXfrm>
        <a:off x="34740" y="477221"/>
        <a:ext cx="2218394" cy="1075729"/>
      </dsp:txXfrm>
    </dsp:sp>
    <dsp:sp modelId="{4933F398-81C0-492C-8518-48A115CCBB2F}">
      <dsp:nvSpPr>
        <dsp:cNvPr id="0" name=""/>
        <dsp:cNvSpPr/>
      </dsp:nvSpPr>
      <dsp:spPr>
        <a:xfrm>
          <a:off x="1272" y="1757818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Syntax</a:t>
          </a:r>
          <a:endParaRPr lang="en-US" sz="3100" kern="1200" dirty="0"/>
        </a:p>
      </dsp:txBody>
      <dsp:txXfrm>
        <a:off x="34740" y="1791286"/>
        <a:ext cx="2218394" cy="1075729"/>
      </dsp:txXfrm>
    </dsp:sp>
    <dsp:sp modelId="{0C428ED6-367B-459F-B614-10D769ADDBB7}">
      <dsp:nvSpPr>
        <dsp:cNvPr id="0" name=""/>
        <dsp:cNvSpPr/>
      </dsp:nvSpPr>
      <dsp:spPr>
        <a:xfrm>
          <a:off x="1272" y="3071883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Lyric rhythm</a:t>
          </a:r>
          <a:endParaRPr lang="en-US" sz="3100" kern="1200" dirty="0"/>
        </a:p>
      </dsp:txBody>
      <dsp:txXfrm>
        <a:off x="34740" y="3105351"/>
        <a:ext cx="2218394" cy="1075729"/>
      </dsp:txXfrm>
    </dsp:sp>
    <dsp:sp modelId="{8713E5F4-78F4-414E-8156-DE81E19286C9}">
      <dsp:nvSpPr>
        <dsp:cNvPr id="0" name=""/>
        <dsp:cNvSpPr/>
      </dsp:nvSpPr>
      <dsp:spPr>
        <a:xfrm rot="17945813">
          <a:off x="1803760" y="2806412"/>
          <a:ext cx="1879816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879816" y="1551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96673" y="2774930"/>
        <a:ext cx="93990" cy="93990"/>
      </dsp:txXfrm>
    </dsp:sp>
    <dsp:sp modelId="{DA06D44A-2D7D-4BCF-ADAA-2E7FDE575898}">
      <dsp:nvSpPr>
        <dsp:cNvPr id="0" name=""/>
        <dsp:cNvSpPr/>
      </dsp:nvSpPr>
      <dsp:spPr>
        <a:xfrm>
          <a:off x="3200734" y="1429302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Grammar placement</a:t>
          </a:r>
          <a:endParaRPr lang="en-US" sz="3100" kern="1200" dirty="0"/>
        </a:p>
      </dsp:txBody>
      <dsp:txXfrm>
        <a:off x="3234202" y="1462770"/>
        <a:ext cx="2218394" cy="1075729"/>
      </dsp:txXfrm>
    </dsp:sp>
    <dsp:sp modelId="{258C4CD8-DECD-416C-91D1-1954B3048ED7}">
      <dsp:nvSpPr>
        <dsp:cNvPr id="0" name=""/>
        <dsp:cNvSpPr/>
      </dsp:nvSpPr>
      <dsp:spPr>
        <a:xfrm rot="18289469">
          <a:off x="5142755" y="1328089"/>
          <a:ext cx="1600751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600751" y="15512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3112" y="1303583"/>
        <a:ext cx="80037" cy="80037"/>
      </dsp:txXfrm>
    </dsp:sp>
    <dsp:sp modelId="{4B05D9CC-4CAA-4083-BF4E-B722565B5556}">
      <dsp:nvSpPr>
        <dsp:cNvPr id="0" name=""/>
        <dsp:cNvSpPr/>
      </dsp:nvSpPr>
      <dsp:spPr>
        <a:xfrm>
          <a:off x="6400197" y="115237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Article-Subject</a:t>
          </a:r>
          <a:endParaRPr lang="en-US" sz="3100" kern="1200" dirty="0"/>
        </a:p>
      </dsp:txBody>
      <dsp:txXfrm>
        <a:off x="6433665" y="148705"/>
        <a:ext cx="2218394" cy="1075729"/>
      </dsp:txXfrm>
    </dsp:sp>
    <dsp:sp modelId="{D8007FC9-308A-4A90-8B63-6F3339BD8E04}">
      <dsp:nvSpPr>
        <dsp:cNvPr id="0" name=""/>
        <dsp:cNvSpPr/>
      </dsp:nvSpPr>
      <dsp:spPr>
        <a:xfrm>
          <a:off x="5486065" y="1985122"/>
          <a:ext cx="914132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914132" y="15512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20277" y="1977781"/>
        <a:ext cx="45706" cy="45706"/>
      </dsp:txXfrm>
    </dsp:sp>
    <dsp:sp modelId="{A8B0BE9C-C878-48A0-8F29-649807FB3650}">
      <dsp:nvSpPr>
        <dsp:cNvPr id="0" name=""/>
        <dsp:cNvSpPr/>
      </dsp:nvSpPr>
      <dsp:spPr>
        <a:xfrm>
          <a:off x="6400197" y="1429302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Verb</a:t>
          </a:r>
          <a:endParaRPr lang="en-US" sz="3100" kern="1200" dirty="0"/>
        </a:p>
      </dsp:txBody>
      <dsp:txXfrm>
        <a:off x="6433665" y="1462770"/>
        <a:ext cx="2218394" cy="1075729"/>
      </dsp:txXfrm>
    </dsp:sp>
    <dsp:sp modelId="{B5541F3A-14C8-4A7C-BE14-3B15392193E5}">
      <dsp:nvSpPr>
        <dsp:cNvPr id="0" name=""/>
        <dsp:cNvSpPr/>
      </dsp:nvSpPr>
      <dsp:spPr>
        <a:xfrm rot="3310531">
          <a:off x="5142755" y="2642154"/>
          <a:ext cx="1600751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600751" y="15512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3112" y="2617648"/>
        <a:ext cx="80037" cy="80037"/>
      </dsp:txXfrm>
    </dsp:sp>
    <dsp:sp modelId="{A5FADA60-C392-4D61-B3C9-2D020FB0AFF6}">
      <dsp:nvSpPr>
        <dsp:cNvPr id="0" name=""/>
        <dsp:cNvSpPr/>
      </dsp:nvSpPr>
      <dsp:spPr>
        <a:xfrm>
          <a:off x="6400197" y="2743367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Prep. Phrase-Object</a:t>
          </a:r>
          <a:endParaRPr lang="en-US" sz="3100" kern="1200" dirty="0"/>
        </a:p>
      </dsp:txBody>
      <dsp:txXfrm>
        <a:off x="6433665" y="2776835"/>
        <a:ext cx="2218394" cy="1075729"/>
      </dsp:txXfrm>
    </dsp:sp>
    <dsp:sp modelId="{A48B71BD-552C-4376-90E9-F2F28978AD06}">
      <dsp:nvSpPr>
        <dsp:cNvPr id="0" name=""/>
        <dsp:cNvSpPr/>
      </dsp:nvSpPr>
      <dsp:spPr>
        <a:xfrm rot="3654187">
          <a:off x="1803760" y="4448994"/>
          <a:ext cx="1879816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879816" y="1551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96673" y="4417511"/>
        <a:ext cx="93990" cy="93990"/>
      </dsp:txXfrm>
    </dsp:sp>
    <dsp:sp modelId="{8B6EB14B-E200-47A2-8C10-86357C58C303}">
      <dsp:nvSpPr>
        <dsp:cNvPr id="0" name=""/>
        <dsp:cNvSpPr/>
      </dsp:nvSpPr>
      <dsp:spPr>
        <a:xfrm>
          <a:off x="3200734" y="4714464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Rhythmic emphasis</a:t>
          </a:r>
          <a:endParaRPr lang="en-US" sz="3100" kern="1200" dirty="0"/>
        </a:p>
      </dsp:txBody>
      <dsp:txXfrm>
        <a:off x="3234202" y="4747932"/>
        <a:ext cx="2218394" cy="1075729"/>
      </dsp:txXfrm>
    </dsp:sp>
    <dsp:sp modelId="{5C523549-57B0-401A-B292-A79D582C56E5}">
      <dsp:nvSpPr>
        <dsp:cNvPr id="0" name=""/>
        <dsp:cNvSpPr/>
      </dsp:nvSpPr>
      <dsp:spPr>
        <a:xfrm rot="19457599">
          <a:off x="5380252" y="4941768"/>
          <a:ext cx="1125757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125757" y="15512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4987" y="4929137"/>
        <a:ext cx="56287" cy="56287"/>
      </dsp:txXfrm>
    </dsp:sp>
    <dsp:sp modelId="{2704B081-5DE5-4E3A-969E-4735D6031B7D}">
      <dsp:nvSpPr>
        <dsp:cNvPr id="0" name=""/>
        <dsp:cNvSpPr/>
      </dsp:nvSpPr>
      <dsp:spPr>
        <a:xfrm>
          <a:off x="6400197" y="4057432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Complex (Jazz/Urban)</a:t>
          </a:r>
          <a:endParaRPr lang="en-US" sz="3100" kern="1200" dirty="0"/>
        </a:p>
      </dsp:txBody>
      <dsp:txXfrm>
        <a:off x="6433665" y="4090900"/>
        <a:ext cx="2218394" cy="1075729"/>
      </dsp:txXfrm>
    </dsp:sp>
    <dsp:sp modelId="{A114CF7E-C583-48EF-AA1C-3D1CFC82CE4D}">
      <dsp:nvSpPr>
        <dsp:cNvPr id="0" name=""/>
        <dsp:cNvSpPr/>
      </dsp:nvSpPr>
      <dsp:spPr>
        <a:xfrm rot="2142401">
          <a:off x="5380252" y="5598800"/>
          <a:ext cx="1125757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125757" y="15512"/>
              </a:lnTo>
            </a:path>
          </a:pathLst>
        </a:custGeom>
        <a:noFill/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4987" y="5586169"/>
        <a:ext cx="56287" cy="56287"/>
      </dsp:txXfrm>
    </dsp:sp>
    <dsp:sp modelId="{633D2A9F-0696-4666-A053-3D4D5E134FCC}">
      <dsp:nvSpPr>
        <dsp:cNvPr id="0" name=""/>
        <dsp:cNvSpPr/>
      </dsp:nvSpPr>
      <dsp:spPr>
        <a:xfrm>
          <a:off x="6400197" y="5371497"/>
          <a:ext cx="2285330" cy="1142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Simple (Folk)</a:t>
          </a:r>
          <a:endParaRPr lang="en-US" sz="3100" kern="1200" dirty="0"/>
        </a:p>
      </dsp:txBody>
      <dsp:txXfrm>
        <a:off x="6433665" y="5404965"/>
        <a:ext cx="2218394" cy="107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5286B-5FA2-4288-BC5B-41E8C1DE55FB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BE72-F58B-43C5-A177-0EB0FB92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1452-BF20-497C-B58A-E2E22D7B318D}" type="datetimeFigureOut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C0CE-64B1-421A-A7C9-9D847F905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Songwriting II:</a:t>
            </a:r>
            <a:br>
              <a:rPr lang="en-US" dirty="0" smtClean="0"/>
            </a:br>
            <a:r>
              <a:rPr lang="en-US" dirty="0" smtClean="0"/>
              <a:t>Subject Development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dirty="0" smtClean="0"/>
              <a:t>by jack </a:t>
            </a:r>
            <a:r>
              <a:rPr lang="en-US" dirty="0" err="1" smtClean="0"/>
              <a:t>ballard</a:t>
            </a:r>
            <a:r>
              <a:rPr lang="en-US" dirty="0" smtClean="0"/>
              <a:t>, </a:t>
            </a:r>
            <a:r>
              <a:rPr lang="en-US" dirty="0" err="1" smtClean="0"/>
              <a:t>jr</a:t>
            </a:r>
            <a:r>
              <a:rPr lang="en-US" dirty="0" smtClean="0"/>
              <a:t>., </a:t>
            </a:r>
            <a:r>
              <a:rPr lang="en-US" dirty="0" err="1" smtClean="0"/>
              <a:t>ph.d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professor </a:t>
            </a:r>
            <a:r>
              <a:rPr lang="en-US" dirty="0" smtClean="0"/>
              <a:t>of music</a:t>
            </a:r>
          </a:p>
          <a:p>
            <a:pPr algn="ctr">
              <a:buNone/>
            </a:pPr>
            <a:r>
              <a:rPr lang="en-US" dirty="0" err="1" smtClean="0"/>
              <a:t>malone</a:t>
            </a:r>
            <a:r>
              <a:rPr lang="en-US" dirty="0" smtClean="0"/>
              <a:t>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Syntax, structure and lyric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Beginning with form narrows the choices for subject matter</a:t>
            </a:r>
          </a:p>
          <a:p>
            <a:r>
              <a:rPr lang="en-US" dirty="0" smtClean="0"/>
              <a:t>Determines style and flow</a:t>
            </a:r>
          </a:p>
          <a:p>
            <a:r>
              <a:rPr lang="en-US" dirty="0" smtClean="0"/>
              <a:t>Lyric rhythm is often an outgrowth for</a:t>
            </a:r>
          </a:p>
          <a:p>
            <a:pPr lvl="1"/>
            <a:r>
              <a:rPr lang="en-US" dirty="0" smtClean="0"/>
              <a:t>Ideas that conform to conventional methods</a:t>
            </a:r>
          </a:p>
          <a:p>
            <a:pPr lvl="1"/>
            <a:r>
              <a:rPr lang="en-US" dirty="0" smtClean="0"/>
              <a:t>Ideas that modify conventional methods</a:t>
            </a:r>
          </a:p>
          <a:p>
            <a:pPr lvl="1"/>
            <a:r>
              <a:rPr lang="en-US" dirty="0" smtClean="0"/>
              <a:t>Ideas that depart radically from conventional methods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Select five (5) songs and write a paragraph analysis for each one on the following criteria:</a:t>
            </a:r>
          </a:p>
          <a:p>
            <a:pPr>
              <a:buNone/>
            </a:pP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Identify each of the elements listed above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Groove/Style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Instrumentation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Subject/Commissioning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Syntax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Structure/Form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2. Describe how each interacts with the others to make a cohesive subject.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1600" dirty="0" smtClean="0"/>
              <a:t>©2008 by </a:t>
            </a:r>
            <a:r>
              <a:rPr lang="en-US" sz="1600" dirty="0" err="1" smtClean="0"/>
              <a:t>kiwibird</a:t>
            </a:r>
            <a:r>
              <a:rPr lang="en-US" sz="1600" dirty="0" smtClean="0"/>
              <a:t> creative services. all rights reserved.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Initial Song Approach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Groove/Style</a:t>
            </a:r>
          </a:p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Instrumentation</a:t>
            </a:r>
          </a:p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Subject/Commissioning</a:t>
            </a:r>
          </a:p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Syntax</a:t>
            </a:r>
          </a:p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Structure/Form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Groove/Style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Certain styles and rhythms require conformity to recall those styles</a:t>
            </a:r>
          </a:p>
          <a:p>
            <a:r>
              <a:rPr lang="en-US" sz="3600" dirty="0" smtClean="0"/>
              <a:t>For example:</a:t>
            </a:r>
          </a:p>
          <a:p>
            <a:pPr lvl="1"/>
            <a:r>
              <a:rPr lang="en-US" sz="3200" dirty="0" smtClean="0"/>
              <a:t>Rap and hip-hop tend toward </a:t>
            </a:r>
          </a:p>
          <a:p>
            <a:pPr lvl="2"/>
            <a:r>
              <a:rPr lang="en-US" sz="2800" dirty="0" smtClean="0"/>
              <a:t>Urban subjects</a:t>
            </a:r>
          </a:p>
          <a:p>
            <a:pPr lvl="2"/>
            <a:r>
              <a:rPr lang="en-US" sz="2800" dirty="0" smtClean="0"/>
              <a:t>Urban Afro-American slang and syntax</a:t>
            </a:r>
          </a:p>
          <a:p>
            <a:pPr lvl="2"/>
            <a:r>
              <a:rPr lang="en-US" sz="2800" dirty="0" smtClean="0"/>
              <a:t>Quantized </a:t>
            </a:r>
            <a:r>
              <a:rPr lang="en-US" sz="2800" dirty="0" err="1" smtClean="0"/>
              <a:t>synth</a:t>
            </a:r>
            <a:endParaRPr lang="en-US" sz="2800" dirty="0" smtClean="0"/>
          </a:p>
          <a:p>
            <a:pPr lvl="2"/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Instrumentation can determine </a:t>
            </a:r>
          </a:p>
          <a:p>
            <a:pPr lvl="1"/>
            <a:r>
              <a:rPr lang="en-US" sz="3600" dirty="0" smtClean="0"/>
              <a:t>Culture</a:t>
            </a:r>
          </a:p>
          <a:p>
            <a:pPr lvl="1"/>
            <a:r>
              <a:rPr lang="en-US" sz="3600" dirty="0" smtClean="0"/>
              <a:t>Style</a:t>
            </a:r>
          </a:p>
          <a:p>
            <a:pPr lvl="1"/>
            <a:r>
              <a:rPr lang="en-US" sz="3600" dirty="0" smtClean="0"/>
              <a:t>Subject matter</a:t>
            </a:r>
          </a:p>
          <a:p>
            <a:pPr lvl="1"/>
            <a:r>
              <a:rPr lang="en-US" sz="3600" dirty="0" smtClean="0"/>
              <a:t>Lyric Rhythm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Subject/Commissioning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Can determine</a:t>
            </a:r>
          </a:p>
          <a:p>
            <a:pPr lvl="1"/>
            <a:r>
              <a:rPr lang="en-US" sz="3600" dirty="0" smtClean="0"/>
              <a:t>Hook and even riff</a:t>
            </a:r>
          </a:p>
          <a:p>
            <a:pPr lvl="1"/>
            <a:r>
              <a:rPr lang="en-US" sz="3600" dirty="0" smtClean="0"/>
              <a:t>Style/culture</a:t>
            </a:r>
          </a:p>
          <a:p>
            <a:pPr lvl="1"/>
            <a:r>
              <a:rPr lang="en-US" sz="3600" dirty="0" smtClean="0"/>
              <a:t>Form</a:t>
            </a:r>
          </a:p>
          <a:p>
            <a:pPr lvl="1"/>
            <a:r>
              <a:rPr lang="en-US" sz="3600" dirty="0" smtClean="0"/>
              <a:t>Verse/chorus relationship (A/B relationship in simple song form)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Possible 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/>
              <a:t>“Migrant workers” as a subject might have:</a:t>
            </a:r>
          </a:p>
          <a:p>
            <a:pPr lvl="1"/>
            <a:r>
              <a:rPr lang="en-US" sz="3200" dirty="0" smtClean="0"/>
              <a:t>A narrative verse</a:t>
            </a:r>
          </a:p>
          <a:p>
            <a:pPr lvl="1"/>
            <a:r>
              <a:rPr lang="en-US" sz="3200" dirty="0" smtClean="0"/>
              <a:t>Social justice angle might imply a strong rock style</a:t>
            </a:r>
          </a:p>
          <a:p>
            <a:pPr lvl="2"/>
            <a:r>
              <a:rPr lang="en-US" sz="2800" dirty="0" smtClean="0"/>
              <a:t>with a strong chorus </a:t>
            </a:r>
          </a:p>
          <a:p>
            <a:pPr lvl="2"/>
            <a:r>
              <a:rPr lang="en-US" sz="2800" dirty="0" smtClean="0"/>
              <a:t>simple phrase for the hook</a:t>
            </a:r>
          </a:p>
          <a:p>
            <a:pPr lvl="1"/>
            <a:r>
              <a:rPr lang="en-US" sz="3200" dirty="0" smtClean="0"/>
              <a:t>Reflective angle might imply a folk/country style</a:t>
            </a:r>
          </a:p>
          <a:p>
            <a:pPr lvl="2"/>
            <a:r>
              <a:rPr lang="en-US" sz="2800" dirty="0" smtClean="0"/>
              <a:t>Complex or simple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1760</TotalTime>
  <Words>524</Words>
  <Application>Microsoft Macintosh PowerPoint</Application>
  <PresentationFormat>On-screen Show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Songwriting II: Subject Development and Structure</vt:lpstr>
      <vt:lpstr>Initial Song Approach</vt:lpstr>
      <vt:lpstr>Groove/Style</vt:lpstr>
      <vt:lpstr>PowerPoint Presentation</vt:lpstr>
      <vt:lpstr>Instrumentation</vt:lpstr>
      <vt:lpstr>PowerPoint Presentation</vt:lpstr>
      <vt:lpstr>Subject/Commissioning</vt:lpstr>
      <vt:lpstr>PowerPoint Presentation</vt:lpstr>
      <vt:lpstr>Possible conclusion:</vt:lpstr>
      <vt:lpstr>Syntax, structure and lyric rhythm</vt:lpstr>
      <vt:lpstr>PowerPoint Presentation</vt:lpstr>
      <vt:lpstr>PowerPoint Presentation</vt:lpstr>
      <vt:lpstr>PowerPoint Presentation</vt:lpstr>
      <vt:lpstr>Assignment</vt:lpstr>
      <vt:lpstr>©2008 by kiwibird creative services. all rights reserved.</vt:lpstr>
    </vt:vector>
  </TitlesOfParts>
  <Company>Malone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Songwriting II: Subject Development and Structure</dc:title>
  <dc:creator>Ballard, Jack</dc:creator>
  <cp:lastModifiedBy>Jack Ballard</cp:lastModifiedBy>
  <cp:revision>10</cp:revision>
  <cp:lastPrinted>2008-12-31T16:27:15Z</cp:lastPrinted>
  <dcterms:created xsi:type="dcterms:W3CDTF">2008-12-31T16:19:40Z</dcterms:created>
  <dcterms:modified xsi:type="dcterms:W3CDTF">2018-01-08T22:26:11Z</dcterms:modified>
</cp:coreProperties>
</file>